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09" r:id="rId1"/>
  </p:sldMasterIdLst>
  <p:notesMasterIdLst>
    <p:notesMasterId r:id="rId31"/>
  </p:notesMasterIdLst>
  <p:sldIdLst>
    <p:sldId id="256" r:id="rId2"/>
    <p:sldId id="257" r:id="rId3"/>
    <p:sldId id="317" r:id="rId4"/>
    <p:sldId id="261" r:id="rId5"/>
    <p:sldId id="262" r:id="rId6"/>
    <p:sldId id="277" r:id="rId7"/>
    <p:sldId id="264" r:id="rId8"/>
    <p:sldId id="265" r:id="rId9"/>
    <p:sldId id="268" r:id="rId10"/>
    <p:sldId id="280" r:id="rId11"/>
    <p:sldId id="266" r:id="rId12"/>
    <p:sldId id="275" r:id="rId13"/>
    <p:sldId id="270" r:id="rId14"/>
    <p:sldId id="281" r:id="rId15"/>
    <p:sldId id="282" r:id="rId16"/>
    <p:sldId id="324" r:id="rId17"/>
    <p:sldId id="285" r:id="rId18"/>
    <p:sldId id="286" r:id="rId19"/>
    <p:sldId id="325" r:id="rId20"/>
    <p:sldId id="323" r:id="rId21"/>
    <p:sldId id="273" r:id="rId22"/>
    <p:sldId id="319" r:id="rId23"/>
    <p:sldId id="321" r:id="rId24"/>
    <p:sldId id="322" r:id="rId25"/>
    <p:sldId id="326" r:id="rId26"/>
    <p:sldId id="327" r:id="rId27"/>
    <p:sldId id="328" r:id="rId28"/>
    <p:sldId id="329" r:id="rId29"/>
    <p:sldId id="33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971"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35652-5823-4343-8492-E7F36E0B291D}" type="doc">
      <dgm:prSet loTypeId="urn:microsoft.com/office/officeart/2005/8/layout/hProcess4" loCatId="process" qsTypeId="urn:microsoft.com/office/officeart/2005/8/quickstyle/3d1" qsCatId="3D" csTypeId="urn:microsoft.com/office/officeart/2005/8/colors/accent3_1" csCatId="accent3" phldr="1"/>
      <dgm:spPr/>
      <dgm:t>
        <a:bodyPr/>
        <a:lstStyle/>
        <a:p>
          <a:endParaRPr lang="en-US"/>
        </a:p>
      </dgm:t>
    </dgm:pt>
    <dgm:pt modelId="{2679023F-8964-4F5A-9BE0-8D504AF17F81}">
      <dgm:prSet phldrT="[Text]"/>
      <dgm:spPr/>
      <dgm:t>
        <a:bodyPr/>
        <a:lstStyle/>
        <a:p>
          <a:r>
            <a:rPr lang="en-US" dirty="0" smtClean="0"/>
            <a:t>Stabilization</a:t>
          </a:r>
          <a:endParaRPr lang="en-US" dirty="0"/>
        </a:p>
      </dgm:t>
    </dgm:pt>
    <dgm:pt modelId="{6DE9970F-BB84-43D6-9C35-C63B114A7F3A}" type="parTrans" cxnId="{87443715-1E07-4F52-BCEB-06DE19B822C0}">
      <dgm:prSet/>
      <dgm:spPr/>
      <dgm:t>
        <a:bodyPr/>
        <a:lstStyle/>
        <a:p>
          <a:endParaRPr lang="en-US"/>
        </a:p>
      </dgm:t>
    </dgm:pt>
    <dgm:pt modelId="{12E2EA01-DA55-47B9-AD69-EDF55D469CE2}" type="sibTrans" cxnId="{87443715-1E07-4F52-BCEB-06DE19B822C0}">
      <dgm:prSet/>
      <dgm:spPr/>
      <dgm:t>
        <a:bodyPr/>
        <a:lstStyle/>
        <a:p>
          <a:endParaRPr lang="en-US"/>
        </a:p>
      </dgm:t>
    </dgm:pt>
    <dgm:pt modelId="{50363151-1F75-4F48-9959-70A65BF39A79}">
      <dgm:prSet phldrT="[Text]"/>
      <dgm:spPr/>
      <dgm:t>
        <a:bodyPr/>
        <a:lstStyle/>
        <a:p>
          <a:r>
            <a:rPr lang="en-US" dirty="0" smtClean="0"/>
            <a:t>Education</a:t>
          </a:r>
          <a:endParaRPr lang="en-US" dirty="0"/>
        </a:p>
      </dgm:t>
    </dgm:pt>
    <dgm:pt modelId="{1DF6F91A-C283-481E-A146-F1E2DA742D8E}" type="parTrans" cxnId="{EFA036D6-53B8-49CB-8E7A-1C71222C20E0}">
      <dgm:prSet/>
      <dgm:spPr/>
      <dgm:t>
        <a:bodyPr/>
        <a:lstStyle/>
        <a:p>
          <a:endParaRPr lang="en-US"/>
        </a:p>
      </dgm:t>
    </dgm:pt>
    <dgm:pt modelId="{36E7F46E-81E6-427D-842C-4074B7C5B50F}" type="sibTrans" cxnId="{EFA036D6-53B8-49CB-8E7A-1C71222C20E0}">
      <dgm:prSet/>
      <dgm:spPr/>
      <dgm:t>
        <a:bodyPr/>
        <a:lstStyle/>
        <a:p>
          <a:endParaRPr lang="en-US"/>
        </a:p>
      </dgm:t>
    </dgm:pt>
    <dgm:pt modelId="{9488D2C2-2773-4FA8-9B91-DEBC7C4257C9}">
      <dgm:prSet phldrT="[Text]"/>
      <dgm:spPr/>
      <dgm:t>
        <a:bodyPr/>
        <a:lstStyle/>
        <a:p>
          <a:r>
            <a:rPr lang="en-US" dirty="0" smtClean="0"/>
            <a:t>Remembrance &amp; Mourning</a:t>
          </a:r>
          <a:endParaRPr lang="en-US" dirty="0"/>
        </a:p>
      </dgm:t>
    </dgm:pt>
    <dgm:pt modelId="{49FCE1C0-BD0B-4649-B237-EB5AE801EE5C}" type="parTrans" cxnId="{95727A06-6FB4-4605-B781-5712E78119CA}">
      <dgm:prSet/>
      <dgm:spPr/>
      <dgm:t>
        <a:bodyPr/>
        <a:lstStyle/>
        <a:p>
          <a:endParaRPr lang="en-US"/>
        </a:p>
      </dgm:t>
    </dgm:pt>
    <dgm:pt modelId="{ABDA96BB-FE4B-40A4-8898-64AF8698EFB8}" type="sibTrans" cxnId="{95727A06-6FB4-4605-B781-5712E78119CA}">
      <dgm:prSet/>
      <dgm:spPr/>
      <dgm:t>
        <a:bodyPr/>
        <a:lstStyle/>
        <a:p>
          <a:endParaRPr lang="en-US"/>
        </a:p>
      </dgm:t>
    </dgm:pt>
    <dgm:pt modelId="{7CAF44C7-3E91-4192-B7A6-92D04E9C7F99}">
      <dgm:prSet phldrT="[Text]"/>
      <dgm:spPr/>
      <dgm:t>
        <a:bodyPr/>
        <a:lstStyle/>
        <a:p>
          <a:r>
            <a:rPr lang="en-US" dirty="0" smtClean="0"/>
            <a:t>Mastery</a:t>
          </a:r>
          <a:endParaRPr lang="en-US" dirty="0"/>
        </a:p>
      </dgm:t>
    </dgm:pt>
    <dgm:pt modelId="{9BA607B1-8AFC-4F3E-AB93-A16F3D29D4AF}" type="parTrans" cxnId="{A72E33BA-B6D6-4FA6-9826-D8D3426E69A1}">
      <dgm:prSet/>
      <dgm:spPr/>
      <dgm:t>
        <a:bodyPr/>
        <a:lstStyle/>
        <a:p>
          <a:endParaRPr lang="en-US"/>
        </a:p>
      </dgm:t>
    </dgm:pt>
    <dgm:pt modelId="{62F3550E-375F-46FA-83D3-726D331368F2}" type="sibTrans" cxnId="{A72E33BA-B6D6-4FA6-9826-D8D3426E69A1}">
      <dgm:prSet/>
      <dgm:spPr/>
      <dgm:t>
        <a:bodyPr/>
        <a:lstStyle/>
        <a:p>
          <a:endParaRPr lang="en-US"/>
        </a:p>
      </dgm:t>
    </dgm:pt>
    <dgm:pt modelId="{8B4537AE-A8D9-4451-B75D-3A5A3424F47F}">
      <dgm:prSet phldrT="[Text]"/>
      <dgm:spPr/>
      <dgm:t>
        <a:bodyPr/>
        <a:lstStyle/>
        <a:p>
          <a:r>
            <a:rPr lang="en-US" dirty="0" smtClean="0"/>
            <a:t>Reconnection</a:t>
          </a:r>
          <a:endParaRPr lang="en-US" dirty="0"/>
        </a:p>
      </dgm:t>
    </dgm:pt>
    <dgm:pt modelId="{C30AF62D-3687-451B-9AD0-3E7A4A12AE09}" type="parTrans" cxnId="{8384B76E-A82E-484A-954D-ADE869EE000E}">
      <dgm:prSet/>
      <dgm:spPr/>
      <dgm:t>
        <a:bodyPr/>
        <a:lstStyle/>
        <a:p>
          <a:endParaRPr lang="en-US"/>
        </a:p>
      </dgm:t>
    </dgm:pt>
    <dgm:pt modelId="{0AF0514F-A594-4C1F-8A8C-E226653B760B}" type="sibTrans" cxnId="{8384B76E-A82E-484A-954D-ADE869EE000E}">
      <dgm:prSet/>
      <dgm:spPr/>
      <dgm:t>
        <a:bodyPr/>
        <a:lstStyle/>
        <a:p>
          <a:endParaRPr lang="en-US"/>
        </a:p>
      </dgm:t>
    </dgm:pt>
    <dgm:pt modelId="{0DBCBEFF-9FD6-4139-9F63-CCE8535D9598}">
      <dgm:prSet phldrT="[Text]"/>
      <dgm:spPr/>
      <dgm:t>
        <a:bodyPr/>
        <a:lstStyle/>
        <a:p>
          <a:r>
            <a:rPr lang="en-US" dirty="0" smtClean="0"/>
            <a:t>Joining</a:t>
          </a:r>
          <a:endParaRPr lang="en-US" dirty="0"/>
        </a:p>
      </dgm:t>
    </dgm:pt>
    <dgm:pt modelId="{BC1BFE07-E66E-4469-A9DE-10AC9032CC62}" type="parTrans" cxnId="{E6FF7BF9-765F-40B1-ACFF-616FBB4E4840}">
      <dgm:prSet/>
      <dgm:spPr/>
      <dgm:t>
        <a:bodyPr/>
        <a:lstStyle/>
        <a:p>
          <a:endParaRPr lang="en-US"/>
        </a:p>
      </dgm:t>
    </dgm:pt>
    <dgm:pt modelId="{E4796618-9D86-4E31-A810-9DD1731F9586}" type="sibTrans" cxnId="{E6FF7BF9-765F-40B1-ACFF-616FBB4E4840}">
      <dgm:prSet/>
      <dgm:spPr/>
      <dgm:t>
        <a:bodyPr/>
        <a:lstStyle/>
        <a:p>
          <a:endParaRPr lang="en-US"/>
        </a:p>
      </dgm:t>
    </dgm:pt>
    <dgm:pt modelId="{298B9C02-F30B-49CB-9EAB-6EFB5924B724}">
      <dgm:prSet phldrT="[Text]"/>
      <dgm:spPr/>
      <dgm:t>
        <a:bodyPr/>
        <a:lstStyle/>
        <a:p>
          <a:r>
            <a:rPr lang="en-US" dirty="0" smtClean="0"/>
            <a:t>Self-Care</a:t>
          </a:r>
          <a:endParaRPr lang="en-US" dirty="0"/>
        </a:p>
      </dgm:t>
    </dgm:pt>
    <dgm:pt modelId="{22ED81F2-06F0-4208-9612-6DBF011DA5A0}" type="parTrans" cxnId="{75839010-94E1-4ED3-B34B-1A5317B3DC5D}">
      <dgm:prSet/>
      <dgm:spPr/>
      <dgm:t>
        <a:bodyPr/>
        <a:lstStyle/>
        <a:p>
          <a:endParaRPr lang="en-US"/>
        </a:p>
      </dgm:t>
    </dgm:pt>
    <dgm:pt modelId="{4736CE84-202A-4051-95FC-E890D37FEDEC}" type="sibTrans" cxnId="{75839010-94E1-4ED3-B34B-1A5317B3DC5D}">
      <dgm:prSet/>
      <dgm:spPr/>
      <dgm:t>
        <a:bodyPr/>
        <a:lstStyle/>
        <a:p>
          <a:endParaRPr lang="en-US"/>
        </a:p>
      </dgm:t>
    </dgm:pt>
    <dgm:pt modelId="{5B46F561-416C-4F87-85DB-283AA2F18A5A}">
      <dgm:prSet phldrT="[Text]"/>
      <dgm:spPr/>
      <dgm:t>
        <a:bodyPr/>
        <a:lstStyle/>
        <a:p>
          <a:r>
            <a:rPr lang="en-US" dirty="0" smtClean="0"/>
            <a:t>Self-Soothing</a:t>
          </a:r>
          <a:endParaRPr lang="en-US" dirty="0"/>
        </a:p>
      </dgm:t>
    </dgm:pt>
    <dgm:pt modelId="{D6A2680E-FF3A-4669-BF1C-6FDA60950122}" type="parTrans" cxnId="{6E4376A6-1D9F-42A3-BA34-76CA22209D8D}">
      <dgm:prSet/>
      <dgm:spPr/>
      <dgm:t>
        <a:bodyPr/>
        <a:lstStyle/>
        <a:p>
          <a:endParaRPr lang="en-US"/>
        </a:p>
      </dgm:t>
    </dgm:pt>
    <dgm:pt modelId="{0154BACD-AAFC-4D2A-9FC6-86828B650AED}" type="sibTrans" cxnId="{6E4376A6-1D9F-42A3-BA34-76CA22209D8D}">
      <dgm:prSet/>
      <dgm:spPr/>
      <dgm:t>
        <a:bodyPr/>
        <a:lstStyle/>
        <a:p>
          <a:endParaRPr lang="en-US"/>
        </a:p>
      </dgm:t>
    </dgm:pt>
    <dgm:pt modelId="{6912A6A6-1813-4017-84FC-E92092211BCB}">
      <dgm:prSet phldrT="[Text]"/>
      <dgm:spPr/>
      <dgm:t>
        <a:bodyPr/>
        <a:lstStyle/>
        <a:p>
          <a:r>
            <a:rPr lang="en-US" dirty="0" smtClean="0">
              <a:solidFill>
                <a:srgbClr val="FF0000"/>
              </a:solidFill>
            </a:rPr>
            <a:t>Trust</a:t>
          </a:r>
          <a:endParaRPr lang="en-US" dirty="0">
            <a:solidFill>
              <a:srgbClr val="FF0000"/>
            </a:solidFill>
          </a:endParaRPr>
        </a:p>
      </dgm:t>
    </dgm:pt>
    <dgm:pt modelId="{51B87EE7-4EA7-41BF-90AD-D9DA58ADDB58}" type="parTrans" cxnId="{AE3326EB-B919-4AEA-A97E-7D18375900B7}">
      <dgm:prSet/>
      <dgm:spPr/>
      <dgm:t>
        <a:bodyPr/>
        <a:lstStyle/>
        <a:p>
          <a:endParaRPr lang="en-US"/>
        </a:p>
      </dgm:t>
    </dgm:pt>
    <dgm:pt modelId="{AED890CF-236A-4A50-B3F9-8E32A5B804A3}" type="sibTrans" cxnId="{AE3326EB-B919-4AEA-A97E-7D18375900B7}">
      <dgm:prSet/>
      <dgm:spPr/>
      <dgm:t>
        <a:bodyPr/>
        <a:lstStyle/>
        <a:p>
          <a:endParaRPr lang="en-US"/>
        </a:p>
      </dgm:t>
    </dgm:pt>
    <dgm:pt modelId="{78337B8F-4F43-4CC9-9D5A-111D77BD419B}">
      <dgm:prSet phldrT="[Text]"/>
      <dgm:spPr/>
      <dgm:t>
        <a:bodyPr/>
        <a:lstStyle/>
        <a:p>
          <a:r>
            <a:rPr lang="en-US" dirty="0" smtClean="0">
              <a:solidFill>
                <a:srgbClr val="FF0000"/>
              </a:solidFill>
            </a:rPr>
            <a:t>Safety</a:t>
          </a:r>
          <a:endParaRPr lang="en-US" dirty="0">
            <a:solidFill>
              <a:srgbClr val="FF0000"/>
            </a:solidFill>
          </a:endParaRPr>
        </a:p>
      </dgm:t>
    </dgm:pt>
    <dgm:pt modelId="{4A6A0ED9-39D7-4131-BAC4-01E0DA410089}" type="parTrans" cxnId="{F0CEC8B1-26AB-4BD0-92CE-A019C6CCF32B}">
      <dgm:prSet/>
      <dgm:spPr/>
      <dgm:t>
        <a:bodyPr/>
        <a:lstStyle/>
        <a:p>
          <a:endParaRPr lang="en-US"/>
        </a:p>
      </dgm:t>
    </dgm:pt>
    <dgm:pt modelId="{1F3FB8D3-67D7-481F-B47A-9662B7576C43}" type="sibTrans" cxnId="{F0CEC8B1-26AB-4BD0-92CE-A019C6CCF32B}">
      <dgm:prSet/>
      <dgm:spPr/>
      <dgm:t>
        <a:bodyPr/>
        <a:lstStyle/>
        <a:p>
          <a:endParaRPr lang="en-US"/>
        </a:p>
      </dgm:t>
    </dgm:pt>
    <dgm:pt modelId="{EBF74EA1-E129-44D5-B8BE-DCF42CDA0854}">
      <dgm:prSet phldrT="[Text]"/>
      <dgm:spPr/>
      <dgm:t>
        <a:bodyPr/>
        <a:lstStyle/>
        <a:p>
          <a:r>
            <a:rPr lang="en-US" dirty="0" smtClean="0"/>
            <a:t>Integration</a:t>
          </a:r>
          <a:endParaRPr lang="en-US" dirty="0"/>
        </a:p>
      </dgm:t>
    </dgm:pt>
    <dgm:pt modelId="{5AA8A325-56E5-4CCE-89AA-A0970432D6CC}" type="parTrans" cxnId="{10D578CB-2780-4BD0-8627-2400473AF225}">
      <dgm:prSet/>
      <dgm:spPr/>
      <dgm:t>
        <a:bodyPr/>
        <a:lstStyle/>
        <a:p>
          <a:endParaRPr lang="en-US"/>
        </a:p>
      </dgm:t>
    </dgm:pt>
    <dgm:pt modelId="{CCDDA4CA-0E1E-4E30-9F47-86276B712693}" type="sibTrans" cxnId="{10D578CB-2780-4BD0-8627-2400473AF225}">
      <dgm:prSet/>
      <dgm:spPr/>
      <dgm:t>
        <a:bodyPr/>
        <a:lstStyle/>
        <a:p>
          <a:endParaRPr lang="en-US"/>
        </a:p>
      </dgm:t>
    </dgm:pt>
    <dgm:pt modelId="{B0FC109C-6F47-4FE4-99FF-1377B61C20A5}">
      <dgm:prSet phldrT="[Text]"/>
      <dgm:spPr/>
      <dgm:t>
        <a:bodyPr/>
        <a:lstStyle/>
        <a:p>
          <a:r>
            <a:rPr lang="en-US" dirty="0" smtClean="0"/>
            <a:t>Identity </a:t>
          </a:r>
          <a:endParaRPr lang="en-US" dirty="0"/>
        </a:p>
      </dgm:t>
    </dgm:pt>
    <dgm:pt modelId="{48424268-A8C8-42FA-AA21-3F06E7A4A766}" type="parTrans" cxnId="{3FD0770D-2118-4C51-9D50-60F3DDFEBA66}">
      <dgm:prSet/>
      <dgm:spPr/>
      <dgm:t>
        <a:bodyPr/>
        <a:lstStyle/>
        <a:p>
          <a:endParaRPr lang="en-US"/>
        </a:p>
      </dgm:t>
    </dgm:pt>
    <dgm:pt modelId="{50F4737C-118F-4A8E-8325-22DEC3ED0797}" type="sibTrans" cxnId="{3FD0770D-2118-4C51-9D50-60F3DDFEBA66}">
      <dgm:prSet/>
      <dgm:spPr/>
      <dgm:t>
        <a:bodyPr/>
        <a:lstStyle/>
        <a:p>
          <a:endParaRPr lang="en-US"/>
        </a:p>
      </dgm:t>
    </dgm:pt>
    <dgm:pt modelId="{47B4EAB9-38B8-4E75-99DD-DAE611A63D7F}">
      <dgm:prSet phldrT="[Text]"/>
      <dgm:spPr/>
      <dgm:t>
        <a:bodyPr/>
        <a:lstStyle/>
        <a:p>
          <a:r>
            <a:rPr lang="en-US" dirty="0" smtClean="0"/>
            <a:t>Giving Back</a:t>
          </a:r>
          <a:endParaRPr lang="en-US" dirty="0"/>
        </a:p>
      </dgm:t>
    </dgm:pt>
    <dgm:pt modelId="{F126DACB-75FE-46CA-851B-62AFC5FBE659}" type="parTrans" cxnId="{3A3A48A9-8DC0-4F53-95D3-1FAC126FDEB9}">
      <dgm:prSet/>
      <dgm:spPr/>
      <dgm:t>
        <a:bodyPr/>
        <a:lstStyle/>
        <a:p>
          <a:endParaRPr lang="en-US"/>
        </a:p>
      </dgm:t>
    </dgm:pt>
    <dgm:pt modelId="{5FB3FC06-68CD-4DE4-A6E4-18371D9271B4}" type="sibTrans" cxnId="{3A3A48A9-8DC0-4F53-95D3-1FAC126FDEB9}">
      <dgm:prSet/>
      <dgm:spPr/>
      <dgm:t>
        <a:bodyPr/>
        <a:lstStyle/>
        <a:p>
          <a:endParaRPr lang="en-US"/>
        </a:p>
      </dgm:t>
    </dgm:pt>
    <dgm:pt modelId="{703D4585-C25F-4EED-B37D-6BBCC57DB26B}">
      <dgm:prSet phldrT="[Text]"/>
      <dgm:spPr/>
      <dgm:t>
        <a:bodyPr/>
        <a:lstStyle/>
        <a:p>
          <a:r>
            <a:rPr lang="en-US" dirty="0" smtClean="0">
              <a:solidFill>
                <a:srgbClr val="FF0000"/>
              </a:solidFill>
            </a:rPr>
            <a:t> Boundaries</a:t>
          </a:r>
          <a:endParaRPr lang="en-US" dirty="0">
            <a:solidFill>
              <a:srgbClr val="FF0000"/>
            </a:solidFill>
          </a:endParaRPr>
        </a:p>
      </dgm:t>
    </dgm:pt>
    <dgm:pt modelId="{A9B96541-C68A-4E81-9BCC-396AEF227A28}" type="parTrans" cxnId="{67E03ADF-2A95-4295-9DCB-92F98328C9B6}">
      <dgm:prSet/>
      <dgm:spPr/>
      <dgm:t>
        <a:bodyPr/>
        <a:lstStyle/>
        <a:p>
          <a:endParaRPr lang="en-US"/>
        </a:p>
      </dgm:t>
    </dgm:pt>
    <dgm:pt modelId="{A42220AA-1DDB-4A37-AA7E-BB96B1D17A88}" type="sibTrans" cxnId="{67E03ADF-2A95-4295-9DCB-92F98328C9B6}">
      <dgm:prSet/>
      <dgm:spPr/>
      <dgm:t>
        <a:bodyPr/>
        <a:lstStyle/>
        <a:p>
          <a:endParaRPr lang="en-US"/>
        </a:p>
      </dgm:t>
    </dgm:pt>
    <dgm:pt modelId="{45779D39-126A-4F38-B3EE-5BBEB14BCB30}" type="pres">
      <dgm:prSet presAssocID="{B2235652-5823-4343-8492-E7F36E0B291D}" presName="Name0" presStyleCnt="0">
        <dgm:presLayoutVars>
          <dgm:dir/>
          <dgm:animLvl val="lvl"/>
          <dgm:resizeHandles val="exact"/>
        </dgm:presLayoutVars>
      </dgm:prSet>
      <dgm:spPr/>
      <dgm:t>
        <a:bodyPr/>
        <a:lstStyle/>
        <a:p>
          <a:endParaRPr lang="en-US"/>
        </a:p>
      </dgm:t>
    </dgm:pt>
    <dgm:pt modelId="{5DA04993-5E23-4852-BE3D-C620093D2A4D}" type="pres">
      <dgm:prSet presAssocID="{B2235652-5823-4343-8492-E7F36E0B291D}" presName="tSp" presStyleCnt="0"/>
      <dgm:spPr/>
    </dgm:pt>
    <dgm:pt modelId="{29D90314-EC6E-4A6B-BEE9-4CA6EE85EAF2}" type="pres">
      <dgm:prSet presAssocID="{B2235652-5823-4343-8492-E7F36E0B291D}" presName="bSp" presStyleCnt="0"/>
      <dgm:spPr/>
    </dgm:pt>
    <dgm:pt modelId="{CC64291F-918B-4B6A-9F44-34CCC579D5DD}" type="pres">
      <dgm:prSet presAssocID="{B2235652-5823-4343-8492-E7F36E0B291D}" presName="process" presStyleCnt="0"/>
      <dgm:spPr/>
    </dgm:pt>
    <dgm:pt modelId="{AD1CDBCA-F491-46A1-BF6E-412444AA17BC}" type="pres">
      <dgm:prSet presAssocID="{2679023F-8964-4F5A-9BE0-8D504AF17F81}" presName="composite1" presStyleCnt="0"/>
      <dgm:spPr/>
    </dgm:pt>
    <dgm:pt modelId="{08757A4B-6090-416C-BC67-31D8B4D7B6FE}" type="pres">
      <dgm:prSet presAssocID="{2679023F-8964-4F5A-9BE0-8D504AF17F81}" presName="dummyNode1" presStyleLbl="node1" presStyleIdx="0" presStyleCnt="3"/>
      <dgm:spPr/>
    </dgm:pt>
    <dgm:pt modelId="{1184D996-FC5D-4FED-BF39-1E3160C88530}" type="pres">
      <dgm:prSet presAssocID="{2679023F-8964-4F5A-9BE0-8D504AF17F81}" presName="childNode1" presStyleLbl="bgAcc1" presStyleIdx="0" presStyleCnt="3" custScaleY="147363" custLinFactNeighborX="8003" custLinFactNeighborY="-17215">
        <dgm:presLayoutVars>
          <dgm:bulletEnabled val="1"/>
        </dgm:presLayoutVars>
      </dgm:prSet>
      <dgm:spPr/>
      <dgm:t>
        <a:bodyPr/>
        <a:lstStyle/>
        <a:p>
          <a:endParaRPr lang="en-US"/>
        </a:p>
      </dgm:t>
    </dgm:pt>
    <dgm:pt modelId="{E76808C6-77AD-4713-8D7B-89FBD343D831}" type="pres">
      <dgm:prSet presAssocID="{2679023F-8964-4F5A-9BE0-8D504AF17F81}" presName="childNode1tx" presStyleLbl="bgAcc1" presStyleIdx="0" presStyleCnt="3">
        <dgm:presLayoutVars>
          <dgm:bulletEnabled val="1"/>
        </dgm:presLayoutVars>
      </dgm:prSet>
      <dgm:spPr/>
      <dgm:t>
        <a:bodyPr/>
        <a:lstStyle/>
        <a:p>
          <a:endParaRPr lang="en-US"/>
        </a:p>
      </dgm:t>
    </dgm:pt>
    <dgm:pt modelId="{BF17871D-FF3B-43DB-B4B9-BE0AC45027F2}" type="pres">
      <dgm:prSet presAssocID="{2679023F-8964-4F5A-9BE0-8D504AF17F81}" presName="parentNode1" presStyleLbl="node1" presStyleIdx="0" presStyleCnt="3">
        <dgm:presLayoutVars>
          <dgm:chMax val="1"/>
          <dgm:bulletEnabled val="1"/>
        </dgm:presLayoutVars>
      </dgm:prSet>
      <dgm:spPr/>
      <dgm:t>
        <a:bodyPr/>
        <a:lstStyle/>
        <a:p>
          <a:endParaRPr lang="en-US"/>
        </a:p>
      </dgm:t>
    </dgm:pt>
    <dgm:pt modelId="{0BE4AA6A-A854-4231-9685-B3C88E9DCE0B}" type="pres">
      <dgm:prSet presAssocID="{2679023F-8964-4F5A-9BE0-8D504AF17F81}" presName="connSite1" presStyleCnt="0"/>
      <dgm:spPr/>
    </dgm:pt>
    <dgm:pt modelId="{A56DAA13-1160-4225-BA53-86C9C3D1177C}" type="pres">
      <dgm:prSet presAssocID="{12E2EA01-DA55-47B9-AD69-EDF55D469CE2}" presName="Name9" presStyleLbl="sibTrans2D1" presStyleIdx="0" presStyleCnt="2"/>
      <dgm:spPr/>
      <dgm:t>
        <a:bodyPr/>
        <a:lstStyle/>
        <a:p>
          <a:endParaRPr lang="en-US"/>
        </a:p>
      </dgm:t>
    </dgm:pt>
    <dgm:pt modelId="{C531C931-348C-4982-9DAA-E5D76C692B68}" type="pres">
      <dgm:prSet presAssocID="{9488D2C2-2773-4FA8-9B91-DEBC7C4257C9}" presName="composite2" presStyleCnt="0"/>
      <dgm:spPr/>
    </dgm:pt>
    <dgm:pt modelId="{032E7E33-E8D8-430F-9D1E-E60008F59677}" type="pres">
      <dgm:prSet presAssocID="{9488D2C2-2773-4FA8-9B91-DEBC7C4257C9}" presName="dummyNode2" presStyleLbl="node1" presStyleIdx="0" presStyleCnt="3"/>
      <dgm:spPr/>
    </dgm:pt>
    <dgm:pt modelId="{3BE4AE41-7D2D-4276-BF81-B2515CC01123}" type="pres">
      <dgm:prSet presAssocID="{9488D2C2-2773-4FA8-9B91-DEBC7C4257C9}" presName="childNode2" presStyleLbl="bgAcc1" presStyleIdx="1" presStyleCnt="3">
        <dgm:presLayoutVars>
          <dgm:bulletEnabled val="1"/>
        </dgm:presLayoutVars>
      </dgm:prSet>
      <dgm:spPr/>
      <dgm:t>
        <a:bodyPr/>
        <a:lstStyle/>
        <a:p>
          <a:endParaRPr lang="en-US"/>
        </a:p>
      </dgm:t>
    </dgm:pt>
    <dgm:pt modelId="{9C8CBC1B-FA39-4114-99FC-F64A5B2F2C08}" type="pres">
      <dgm:prSet presAssocID="{9488D2C2-2773-4FA8-9B91-DEBC7C4257C9}" presName="childNode2tx" presStyleLbl="bgAcc1" presStyleIdx="1" presStyleCnt="3">
        <dgm:presLayoutVars>
          <dgm:bulletEnabled val="1"/>
        </dgm:presLayoutVars>
      </dgm:prSet>
      <dgm:spPr/>
      <dgm:t>
        <a:bodyPr/>
        <a:lstStyle/>
        <a:p>
          <a:endParaRPr lang="en-US"/>
        </a:p>
      </dgm:t>
    </dgm:pt>
    <dgm:pt modelId="{6AD2414B-C46F-42F7-8784-897D1D479430}" type="pres">
      <dgm:prSet presAssocID="{9488D2C2-2773-4FA8-9B91-DEBC7C4257C9}" presName="parentNode2" presStyleLbl="node1" presStyleIdx="1" presStyleCnt="3">
        <dgm:presLayoutVars>
          <dgm:chMax val="0"/>
          <dgm:bulletEnabled val="1"/>
        </dgm:presLayoutVars>
      </dgm:prSet>
      <dgm:spPr/>
      <dgm:t>
        <a:bodyPr/>
        <a:lstStyle/>
        <a:p>
          <a:endParaRPr lang="en-US"/>
        </a:p>
      </dgm:t>
    </dgm:pt>
    <dgm:pt modelId="{F67824AE-6C4A-40E7-A845-8163038D9C1C}" type="pres">
      <dgm:prSet presAssocID="{9488D2C2-2773-4FA8-9B91-DEBC7C4257C9}" presName="connSite2" presStyleCnt="0"/>
      <dgm:spPr/>
    </dgm:pt>
    <dgm:pt modelId="{B67A6597-55BB-4948-9462-5111DE9473F6}" type="pres">
      <dgm:prSet presAssocID="{ABDA96BB-FE4B-40A4-8898-64AF8698EFB8}" presName="Name18" presStyleLbl="sibTrans2D1" presStyleIdx="1" presStyleCnt="2"/>
      <dgm:spPr/>
      <dgm:t>
        <a:bodyPr/>
        <a:lstStyle/>
        <a:p>
          <a:endParaRPr lang="en-US"/>
        </a:p>
      </dgm:t>
    </dgm:pt>
    <dgm:pt modelId="{4FF666A1-949C-494A-85F8-520FBAFBF646}" type="pres">
      <dgm:prSet presAssocID="{8B4537AE-A8D9-4451-B75D-3A5A3424F47F}" presName="composite1" presStyleCnt="0"/>
      <dgm:spPr/>
    </dgm:pt>
    <dgm:pt modelId="{B4DDC633-7D59-4205-82A4-371685DFB5BF}" type="pres">
      <dgm:prSet presAssocID="{8B4537AE-A8D9-4451-B75D-3A5A3424F47F}" presName="dummyNode1" presStyleLbl="node1" presStyleIdx="1" presStyleCnt="3"/>
      <dgm:spPr/>
    </dgm:pt>
    <dgm:pt modelId="{23D53EDE-59FD-47A4-B502-8B05B6D219AE}" type="pres">
      <dgm:prSet presAssocID="{8B4537AE-A8D9-4451-B75D-3A5A3424F47F}" presName="childNode1" presStyleLbl="bgAcc1" presStyleIdx="2" presStyleCnt="3">
        <dgm:presLayoutVars>
          <dgm:bulletEnabled val="1"/>
        </dgm:presLayoutVars>
      </dgm:prSet>
      <dgm:spPr/>
      <dgm:t>
        <a:bodyPr/>
        <a:lstStyle/>
        <a:p>
          <a:endParaRPr lang="en-US"/>
        </a:p>
      </dgm:t>
    </dgm:pt>
    <dgm:pt modelId="{DF3DBB49-ABEE-489B-ABE2-5C09ABAB33E0}" type="pres">
      <dgm:prSet presAssocID="{8B4537AE-A8D9-4451-B75D-3A5A3424F47F}" presName="childNode1tx" presStyleLbl="bgAcc1" presStyleIdx="2" presStyleCnt="3">
        <dgm:presLayoutVars>
          <dgm:bulletEnabled val="1"/>
        </dgm:presLayoutVars>
      </dgm:prSet>
      <dgm:spPr/>
      <dgm:t>
        <a:bodyPr/>
        <a:lstStyle/>
        <a:p>
          <a:endParaRPr lang="en-US"/>
        </a:p>
      </dgm:t>
    </dgm:pt>
    <dgm:pt modelId="{F580B113-4D73-4D27-8E8B-ADD6EE246AA2}" type="pres">
      <dgm:prSet presAssocID="{8B4537AE-A8D9-4451-B75D-3A5A3424F47F}" presName="parentNode1" presStyleLbl="node1" presStyleIdx="2" presStyleCnt="3">
        <dgm:presLayoutVars>
          <dgm:chMax val="1"/>
          <dgm:bulletEnabled val="1"/>
        </dgm:presLayoutVars>
      </dgm:prSet>
      <dgm:spPr/>
      <dgm:t>
        <a:bodyPr/>
        <a:lstStyle/>
        <a:p>
          <a:endParaRPr lang="en-US"/>
        </a:p>
      </dgm:t>
    </dgm:pt>
    <dgm:pt modelId="{22F6DDB5-496B-442C-9FC4-BCA19810D75D}" type="pres">
      <dgm:prSet presAssocID="{8B4537AE-A8D9-4451-B75D-3A5A3424F47F}" presName="connSite1" presStyleCnt="0"/>
      <dgm:spPr/>
    </dgm:pt>
  </dgm:ptLst>
  <dgm:cxnLst>
    <dgm:cxn modelId="{FF43C40F-EF35-4AF5-B003-02D00403186E}" type="presOf" srcId="{50363151-1F75-4F48-9959-70A65BF39A79}" destId="{E76808C6-77AD-4713-8D7B-89FBD343D831}" srcOrd="1" destOrd="0" presId="urn:microsoft.com/office/officeart/2005/8/layout/hProcess4"/>
    <dgm:cxn modelId="{89107E0B-C3BC-4B8D-A19E-0353F49C167F}" type="presOf" srcId="{703D4585-C25F-4EED-B37D-6BBCC57DB26B}" destId="{1184D996-FC5D-4FED-BF39-1E3160C88530}" srcOrd="0" destOrd="5" presId="urn:microsoft.com/office/officeart/2005/8/layout/hProcess4"/>
    <dgm:cxn modelId="{170BE742-8F47-4EBF-8ED6-758055019A93}" type="presOf" srcId="{12E2EA01-DA55-47B9-AD69-EDF55D469CE2}" destId="{A56DAA13-1160-4225-BA53-86C9C3D1177C}" srcOrd="0" destOrd="0" presId="urn:microsoft.com/office/officeart/2005/8/layout/hProcess4"/>
    <dgm:cxn modelId="{522F29A4-2499-4204-AE4F-74715EA5B90D}" type="presOf" srcId="{47B4EAB9-38B8-4E75-99DD-DAE611A63D7F}" destId="{23D53EDE-59FD-47A4-B502-8B05B6D219AE}" srcOrd="0" destOrd="1" presId="urn:microsoft.com/office/officeart/2005/8/layout/hProcess4"/>
    <dgm:cxn modelId="{8E202DF9-0C10-4A0B-BF15-E8640B7E19F8}" type="presOf" srcId="{EBF74EA1-E129-44D5-B8BE-DCF42CDA0854}" destId="{3BE4AE41-7D2D-4276-BF81-B2515CC01123}" srcOrd="0" destOrd="1" presId="urn:microsoft.com/office/officeart/2005/8/layout/hProcess4"/>
    <dgm:cxn modelId="{141C7B4F-EB6B-45C3-A4B3-308A2EBBE910}" type="presOf" srcId="{7CAF44C7-3E91-4192-B7A6-92D04E9C7F99}" destId="{9C8CBC1B-FA39-4114-99FC-F64A5B2F2C08}" srcOrd="1" destOrd="0" presId="urn:microsoft.com/office/officeart/2005/8/layout/hProcess4"/>
    <dgm:cxn modelId="{5F3A000A-F988-4F8F-9E74-3832233ED002}" type="presOf" srcId="{9488D2C2-2773-4FA8-9B91-DEBC7C4257C9}" destId="{6AD2414B-C46F-42F7-8784-897D1D479430}" srcOrd="0" destOrd="0" presId="urn:microsoft.com/office/officeart/2005/8/layout/hProcess4"/>
    <dgm:cxn modelId="{A4D75D3D-7EE3-4327-9DF0-0588BD2C0A5B}" type="presOf" srcId="{2679023F-8964-4F5A-9BE0-8D504AF17F81}" destId="{BF17871D-FF3B-43DB-B4B9-BE0AC45027F2}" srcOrd="0" destOrd="0" presId="urn:microsoft.com/office/officeart/2005/8/layout/hProcess4"/>
    <dgm:cxn modelId="{406ED209-2944-49AD-8318-8BE8400F1782}" type="presOf" srcId="{0DBCBEFF-9FD6-4139-9F63-CCE8535D9598}" destId="{23D53EDE-59FD-47A4-B502-8B05B6D219AE}" srcOrd="0" destOrd="0" presId="urn:microsoft.com/office/officeart/2005/8/layout/hProcess4"/>
    <dgm:cxn modelId="{0F112804-905B-4CBF-9478-5B4D5DE97F32}" type="presOf" srcId="{EBF74EA1-E129-44D5-B8BE-DCF42CDA0854}" destId="{9C8CBC1B-FA39-4114-99FC-F64A5B2F2C08}" srcOrd="1" destOrd="1" presId="urn:microsoft.com/office/officeart/2005/8/layout/hProcess4"/>
    <dgm:cxn modelId="{61C03BA2-B3F4-4F68-80E2-D1A2C5F069F0}" type="presOf" srcId="{50363151-1F75-4F48-9959-70A65BF39A79}" destId="{1184D996-FC5D-4FED-BF39-1E3160C88530}" srcOrd="0" destOrd="0" presId="urn:microsoft.com/office/officeart/2005/8/layout/hProcess4"/>
    <dgm:cxn modelId="{F0CEC8B1-26AB-4BD0-92CE-A019C6CCF32B}" srcId="{2679023F-8964-4F5A-9BE0-8D504AF17F81}" destId="{78337B8F-4F43-4CC9-9D5A-111D77BD419B}" srcOrd="4" destOrd="0" parTransId="{4A6A0ED9-39D7-4131-BAC4-01E0DA410089}" sibTransId="{1F3FB8D3-67D7-481F-B47A-9662B7576C43}"/>
    <dgm:cxn modelId="{475E5C79-9EE1-44AE-BEA8-171968C5F2B1}" type="presOf" srcId="{5B46F561-416C-4F87-85DB-283AA2F18A5A}" destId="{E76808C6-77AD-4713-8D7B-89FBD343D831}" srcOrd="1" destOrd="2" presId="urn:microsoft.com/office/officeart/2005/8/layout/hProcess4"/>
    <dgm:cxn modelId="{8CDCB052-7F96-4AE8-AEEB-3434EE489F06}" type="presOf" srcId="{6912A6A6-1813-4017-84FC-E92092211BCB}" destId="{E76808C6-77AD-4713-8D7B-89FBD343D831}" srcOrd="1" destOrd="3" presId="urn:microsoft.com/office/officeart/2005/8/layout/hProcess4"/>
    <dgm:cxn modelId="{E5636546-28D4-459F-A2FD-E580C4FD1500}" type="presOf" srcId="{703D4585-C25F-4EED-B37D-6BBCC57DB26B}" destId="{E76808C6-77AD-4713-8D7B-89FBD343D831}" srcOrd="1" destOrd="5" presId="urn:microsoft.com/office/officeart/2005/8/layout/hProcess4"/>
    <dgm:cxn modelId="{0702F793-1E5F-40BA-AEA3-88AE1FD7D319}" type="presOf" srcId="{78337B8F-4F43-4CC9-9D5A-111D77BD419B}" destId="{E76808C6-77AD-4713-8D7B-89FBD343D831}" srcOrd="1" destOrd="4" presId="urn:microsoft.com/office/officeart/2005/8/layout/hProcess4"/>
    <dgm:cxn modelId="{6E4376A6-1D9F-42A3-BA34-76CA22209D8D}" srcId="{2679023F-8964-4F5A-9BE0-8D504AF17F81}" destId="{5B46F561-416C-4F87-85DB-283AA2F18A5A}" srcOrd="2" destOrd="0" parTransId="{D6A2680E-FF3A-4669-BF1C-6FDA60950122}" sibTransId="{0154BACD-AAFC-4D2A-9FC6-86828B650AED}"/>
    <dgm:cxn modelId="{95727A06-6FB4-4605-B781-5712E78119CA}" srcId="{B2235652-5823-4343-8492-E7F36E0B291D}" destId="{9488D2C2-2773-4FA8-9B91-DEBC7C4257C9}" srcOrd="1" destOrd="0" parTransId="{49FCE1C0-BD0B-4649-B237-EB5AE801EE5C}" sibTransId="{ABDA96BB-FE4B-40A4-8898-64AF8698EFB8}"/>
    <dgm:cxn modelId="{3FD0770D-2118-4C51-9D50-60F3DDFEBA66}" srcId="{9488D2C2-2773-4FA8-9B91-DEBC7C4257C9}" destId="{B0FC109C-6F47-4FE4-99FF-1377B61C20A5}" srcOrd="2" destOrd="0" parTransId="{48424268-A8C8-42FA-AA21-3F06E7A4A766}" sibTransId="{50F4737C-118F-4A8E-8325-22DEC3ED0797}"/>
    <dgm:cxn modelId="{75839010-94E1-4ED3-B34B-1A5317B3DC5D}" srcId="{2679023F-8964-4F5A-9BE0-8D504AF17F81}" destId="{298B9C02-F30B-49CB-9EAB-6EFB5924B724}" srcOrd="1" destOrd="0" parTransId="{22ED81F2-06F0-4208-9612-6DBF011DA5A0}" sibTransId="{4736CE84-202A-4051-95FC-E890D37FEDEC}"/>
    <dgm:cxn modelId="{DCC2EF40-49DE-46FE-987F-888C2EDF9229}" type="presOf" srcId="{298B9C02-F30B-49CB-9EAB-6EFB5924B724}" destId="{1184D996-FC5D-4FED-BF39-1E3160C88530}" srcOrd="0" destOrd="1" presId="urn:microsoft.com/office/officeart/2005/8/layout/hProcess4"/>
    <dgm:cxn modelId="{AE8FE532-F4F1-4A47-88E0-5ECD939EEEAE}" type="presOf" srcId="{B2235652-5823-4343-8492-E7F36E0B291D}" destId="{45779D39-126A-4F38-B3EE-5BBEB14BCB30}" srcOrd="0" destOrd="0" presId="urn:microsoft.com/office/officeart/2005/8/layout/hProcess4"/>
    <dgm:cxn modelId="{10D578CB-2780-4BD0-8627-2400473AF225}" srcId="{9488D2C2-2773-4FA8-9B91-DEBC7C4257C9}" destId="{EBF74EA1-E129-44D5-B8BE-DCF42CDA0854}" srcOrd="1" destOrd="0" parTransId="{5AA8A325-56E5-4CCE-89AA-A0970432D6CC}" sibTransId="{CCDDA4CA-0E1E-4E30-9F47-86276B712693}"/>
    <dgm:cxn modelId="{AE3326EB-B919-4AEA-A97E-7D18375900B7}" srcId="{2679023F-8964-4F5A-9BE0-8D504AF17F81}" destId="{6912A6A6-1813-4017-84FC-E92092211BCB}" srcOrd="3" destOrd="0" parTransId="{51B87EE7-4EA7-41BF-90AD-D9DA58ADDB58}" sibTransId="{AED890CF-236A-4A50-B3F9-8E32A5B804A3}"/>
    <dgm:cxn modelId="{E6FF7BF9-765F-40B1-ACFF-616FBB4E4840}" srcId="{8B4537AE-A8D9-4451-B75D-3A5A3424F47F}" destId="{0DBCBEFF-9FD6-4139-9F63-CCE8535D9598}" srcOrd="0" destOrd="0" parTransId="{BC1BFE07-E66E-4469-A9DE-10AC9032CC62}" sibTransId="{E4796618-9D86-4E31-A810-9DD1731F9586}"/>
    <dgm:cxn modelId="{EFA036D6-53B8-49CB-8E7A-1C71222C20E0}" srcId="{2679023F-8964-4F5A-9BE0-8D504AF17F81}" destId="{50363151-1F75-4F48-9959-70A65BF39A79}" srcOrd="0" destOrd="0" parTransId="{1DF6F91A-C283-481E-A146-F1E2DA742D8E}" sibTransId="{36E7F46E-81E6-427D-842C-4074B7C5B50F}"/>
    <dgm:cxn modelId="{1AAE696E-CBB6-495F-A6CA-3AC825A1C3EF}" type="presOf" srcId="{298B9C02-F30B-49CB-9EAB-6EFB5924B724}" destId="{E76808C6-77AD-4713-8D7B-89FBD343D831}" srcOrd="1" destOrd="1" presId="urn:microsoft.com/office/officeart/2005/8/layout/hProcess4"/>
    <dgm:cxn modelId="{87443715-1E07-4F52-BCEB-06DE19B822C0}" srcId="{B2235652-5823-4343-8492-E7F36E0B291D}" destId="{2679023F-8964-4F5A-9BE0-8D504AF17F81}" srcOrd="0" destOrd="0" parTransId="{6DE9970F-BB84-43D6-9C35-C63B114A7F3A}" sibTransId="{12E2EA01-DA55-47B9-AD69-EDF55D469CE2}"/>
    <dgm:cxn modelId="{040D7979-97E9-47DD-999C-46B9DA73CFB6}" type="presOf" srcId="{47B4EAB9-38B8-4E75-99DD-DAE611A63D7F}" destId="{DF3DBB49-ABEE-489B-ABE2-5C09ABAB33E0}" srcOrd="1" destOrd="1" presId="urn:microsoft.com/office/officeart/2005/8/layout/hProcess4"/>
    <dgm:cxn modelId="{A7DA0934-217D-4989-A048-B28045B0D8FD}" type="presOf" srcId="{B0FC109C-6F47-4FE4-99FF-1377B61C20A5}" destId="{3BE4AE41-7D2D-4276-BF81-B2515CC01123}" srcOrd="0" destOrd="2" presId="urn:microsoft.com/office/officeart/2005/8/layout/hProcess4"/>
    <dgm:cxn modelId="{3A3A48A9-8DC0-4F53-95D3-1FAC126FDEB9}" srcId="{8B4537AE-A8D9-4451-B75D-3A5A3424F47F}" destId="{47B4EAB9-38B8-4E75-99DD-DAE611A63D7F}" srcOrd="1" destOrd="0" parTransId="{F126DACB-75FE-46CA-851B-62AFC5FBE659}" sibTransId="{5FB3FC06-68CD-4DE4-A6E4-18371D9271B4}"/>
    <dgm:cxn modelId="{8418540B-16A2-4F25-BD65-4AD6F3BF0118}" type="presOf" srcId="{5B46F561-416C-4F87-85DB-283AA2F18A5A}" destId="{1184D996-FC5D-4FED-BF39-1E3160C88530}" srcOrd="0" destOrd="2" presId="urn:microsoft.com/office/officeart/2005/8/layout/hProcess4"/>
    <dgm:cxn modelId="{45BF74E2-8DDD-46EC-9EAB-281EDD4E519C}" type="presOf" srcId="{78337B8F-4F43-4CC9-9D5A-111D77BD419B}" destId="{1184D996-FC5D-4FED-BF39-1E3160C88530}" srcOrd="0" destOrd="4" presId="urn:microsoft.com/office/officeart/2005/8/layout/hProcess4"/>
    <dgm:cxn modelId="{A72E33BA-B6D6-4FA6-9826-D8D3426E69A1}" srcId="{9488D2C2-2773-4FA8-9B91-DEBC7C4257C9}" destId="{7CAF44C7-3E91-4192-B7A6-92D04E9C7F99}" srcOrd="0" destOrd="0" parTransId="{9BA607B1-8AFC-4F3E-AB93-A16F3D29D4AF}" sibTransId="{62F3550E-375F-46FA-83D3-726D331368F2}"/>
    <dgm:cxn modelId="{67E03ADF-2A95-4295-9DCB-92F98328C9B6}" srcId="{2679023F-8964-4F5A-9BE0-8D504AF17F81}" destId="{703D4585-C25F-4EED-B37D-6BBCC57DB26B}" srcOrd="5" destOrd="0" parTransId="{A9B96541-C68A-4E81-9BCC-396AEF227A28}" sibTransId="{A42220AA-1DDB-4A37-AA7E-BB96B1D17A88}"/>
    <dgm:cxn modelId="{AC45A334-A7D4-4D35-9612-3AE650DAECD0}" type="presOf" srcId="{6912A6A6-1813-4017-84FC-E92092211BCB}" destId="{1184D996-FC5D-4FED-BF39-1E3160C88530}" srcOrd="0" destOrd="3" presId="urn:microsoft.com/office/officeart/2005/8/layout/hProcess4"/>
    <dgm:cxn modelId="{2F8BDF6F-EC08-4CF6-9ABE-B7B7AB5EBE47}" type="presOf" srcId="{0DBCBEFF-9FD6-4139-9F63-CCE8535D9598}" destId="{DF3DBB49-ABEE-489B-ABE2-5C09ABAB33E0}" srcOrd="1" destOrd="0" presId="urn:microsoft.com/office/officeart/2005/8/layout/hProcess4"/>
    <dgm:cxn modelId="{253ECF79-8A69-45C1-8F60-6EE7D07F3215}" type="presOf" srcId="{B0FC109C-6F47-4FE4-99FF-1377B61C20A5}" destId="{9C8CBC1B-FA39-4114-99FC-F64A5B2F2C08}" srcOrd="1" destOrd="2" presId="urn:microsoft.com/office/officeart/2005/8/layout/hProcess4"/>
    <dgm:cxn modelId="{911D87B2-45A4-4EB4-9390-D15A51C5F094}" type="presOf" srcId="{ABDA96BB-FE4B-40A4-8898-64AF8698EFB8}" destId="{B67A6597-55BB-4948-9462-5111DE9473F6}" srcOrd="0" destOrd="0" presId="urn:microsoft.com/office/officeart/2005/8/layout/hProcess4"/>
    <dgm:cxn modelId="{E3EA1807-C6E5-4C89-AD85-7E02515FE3A8}" type="presOf" srcId="{8B4537AE-A8D9-4451-B75D-3A5A3424F47F}" destId="{F580B113-4D73-4D27-8E8B-ADD6EE246AA2}" srcOrd="0" destOrd="0" presId="urn:microsoft.com/office/officeart/2005/8/layout/hProcess4"/>
    <dgm:cxn modelId="{6803FD75-463F-47C1-95C8-975EF7D8F6C9}" type="presOf" srcId="{7CAF44C7-3E91-4192-B7A6-92D04E9C7F99}" destId="{3BE4AE41-7D2D-4276-BF81-B2515CC01123}" srcOrd="0" destOrd="0" presId="urn:microsoft.com/office/officeart/2005/8/layout/hProcess4"/>
    <dgm:cxn modelId="{8384B76E-A82E-484A-954D-ADE869EE000E}" srcId="{B2235652-5823-4343-8492-E7F36E0B291D}" destId="{8B4537AE-A8D9-4451-B75D-3A5A3424F47F}" srcOrd="2" destOrd="0" parTransId="{C30AF62D-3687-451B-9AD0-3E7A4A12AE09}" sibTransId="{0AF0514F-A594-4C1F-8A8C-E226653B760B}"/>
    <dgm:cxn modelId="{FEA13E27-8277-4F4A-9026-E12385D378ED}" type="presParOf" srcId="{45779D39-126A-4F38-B3EE-5BBEB14BCB30}" destId="{5DA04993-5E23-4852-BE3D-C620093D2A4D}" srcOrd="0" destOrd="0" presId="urn:microsoft.com/office/officeart/2005/8/layout/hProcess4"/>
    <dgm:cxn modelId="{FE14C8E9-F846-4FD4-BA85-DF992EF43585}" type="presParOf" srcId="{45779D39-126A-4F38-B3EE-5BBEB14BCB30}" destId="{29D90314-EC6E-4A6B-BEE9-4CA6EE85EAF2}" srcOrd="1" destOrd="0" presId="urn:microsoft.com/office/officeart/2005/8/layout/hProcess4"/>
    <dgm:cxn modelId="{3F4CFDE1-8F6C-42E2-B1E9-01902CFCBB4E}" type="presParOf" srcId="{45779D39-126A-4F38-B3EE-5BBEB14BCB30}" destId="{CC64291F-918B-4B6A-9F44-34CCC579D5DD}" srcOrd="2" destOrd="0" presId="urn:microsoft.com/office/officeart/2005/8/layout/hProcess4"/>
    <dgm:cxn modelId="{91FCFA6A-9172-4B20-B0B7-B46F106E46B9}" type="presParOf" srcId="{CC64291F-918B-4B6A-9F44-34CCC579D5DD}" destId="{AD1CDBCA-F491-46A1-BF6E-412444AA17BC}" srcOrd="0" destOrd="0" presId="urn:microsoft.com/office/officeart/2005/8/layout/hProcess4"/>
    <dgm:cxn modelId="{36C0CE76-33B5-499D-9D56-9F46AEB31745}" type="presParOf" srcId="{AD1CDBCA-F491-46A1-BF6E-412444AA17BC}" destId="{08757A4B-6090-416C-BC67-31D8B4D7B6FE}" srcOrd="0" destOrd="0" presId="urn:microsoft.com/office/officeart/2005/8/layout/hProcess4"/>
    <dgm:cxn modelId="{2F147D25-D48B-4C76-9E9E-91BC849EF2A4}" type="presParOf" srcId="{AD1CDBCA-F491-46A1-BF6E-412444AA17BC}" destId="{1184D996-FC5D-4FED-BF39-1E3160C88530}" srcOrd="1" destOrd="0" presId="urn:microsoft.com/office/officeart/2005/8/layout/hProcess4"/>
    <dgm:cxn modelId="{C24FA158-7B7A-4B37-935C-1886A6C90ACA}" type="presParOf" srcId="{AD1CDBCA-F491-46A1-BF6E-412444AA17BC}" destId="{E76808C6-77AD-4713-8D7B-89FBD343D831}" srcOrd="2" destOrd="0" presId="urn:microsoft.com/office/officeart/2005/8/layout/hProcess4"/>
    <dgm:cxn modelId="{106D3229-106D-4732-B9EC-8485ABD62125}" type="presParOf" srcId="{AD1CDBCA-F491-46A1-BF6E-412444AA17BC}" destId="{BF17871D-FF3B-43DB-B4B9-BE0AC45027F2}" srcOrd="3" destOrd="0" presId="urn:microsoft.com/office/officeart/2005/8/layout/hProcess4"/>
    <dgm:cxn modelId="{7A38751B-5593-448B-8827-6C9AE075C36C}" type="presParOf" srcId="{AD1CDBCA-F491-46A1-BF6E-412444AA17BC}" destId="{0BE4AA6A-A854-4231-9685-B3C88E9DCE0B}" srcOrd="4" destOrd="0" presId="urn:microsoft.com/office/officeart/2005/8/layout/hProcess4"/>
    <dgm:cxn modelId="{99CAE363-8CED-4198-9214-DBAA388B4A72}" type="presParOf" srcId="{CC64291F-918B-4B6A-9F44-34CCC579D5DD}" destId="{A56DAA13-1160-4225-BA53-86C9C3D1177C}" srcOrd="1" destOrd="0" presId="urn:microsoft.com/office/officeart/2005/8/layout/hProcess4"/>
    <dgm:cxn modelId="{F7C6CFFD-0849-4E41-9B15-ECB1F9C787AE}" type="presParOf" srcId="{CC64291F-918B-4B6A-9F44-34CCC579D5DD}" destId="{C531C931-348C-4982-9DAA-E5D76C692B68}" srcOrd="2" destOrd="0" presId="urn:microsoft.com/office/officeart/2005/8/layout/hProcess4"/>
    <dgm:cxn modelId="{80C5D5E4-DF01-4274-9DDD-D7CFDA0878AE}" type="presParOf" srcId="{C531C931-348C-4982-9DAA-E5D76C692B68}" destId="{032E7E33-E8D8-430F-9D1E-E60008F59677}" srcOrd="0" destOrd="0" presId="urn:microsoft.com/office/officeart/2005/8/layout/hProcess4"/>
    <dgm:cxn modelId="{60A21EA1-0570-4378-A716-094F62E28E17}" type="presParOf" srcId="{C531C931-348C-4982-9DAA-E5D76C692B68}" destId="{3BE4AE41-7D2D-4276-BF81-B2515CC01123}" srcOrd="1" destOrd="0" presId="urn:microsoft.com/office/officeart/2005/8/layout/hProcess4"/>
    <dgm:cxn modelId="{24C6706C-4BE3-4D5C-9EB1-22525E2361A4}" type="presParOf" srcId="{C531C931-348C-4982-9DAA-E5D76C692B68}" destId="{9C8CBC1B-FA39-4114-99FC-F64A5B2F2C08}" srcOrd="2" destOrd="0" presId="urn:microsoft.com/office/officeart/2005/8/layout/hProcess4"/>
    <dgm:cxn modelId="{6277964C-B446-49CE-8F51-A542EB311451}" type="presParOf" srcId="{C531C931-348C-4982-9DAA-E5D76C692B68}" destId="{6AD2414B-C46F-42F7-8784-897D1D479430}" srcOrd="3" destOrd="0" presId="urn:microsoft.com/office/officeart/2005/8/layout/hProcess4"/>
    <dgm:cxn modelId="{D263F92D-DDB4-434D-A5F8-CEBEF0DDEABB}" type="presParOf" srcId="{C531C931-348C-4982-9DAA-E5D76C692B68}" destId="{F67824AE-6C4A-40E7-A845-8163038D9C1C}" srcOrd="4" destOrd="0" presId="urn:microsoft.com/office/officeart/2005/8/layout/hProcess4"/>
    <dgm:cxn modelId="{E994943B-F6B9-4FCF-9B30-703119F45C5A}" type="presParOf" srcId="{CC64291F-918B-4B6A-9F44-34CCC579D5DD}" destId="{B67A6597-55BB-4948-9462-5111DE9473F6}" srcOrd="3" destOrd="0" presId="urn:microsoft.com/office/officeart/2005/8/layout/hProcess4"/>
    <dgm:cxn modelId="{6F662423-2548-4A63-ACE1-4162C4A8D26A}" type="presParOf" srcId="{CC64291F-918B-4B6A-9F44-34CCC579D5DD}" destId="{4FF666A1-949C-494A-85F8-520FBAFBF646}" srcOrd="4" destOrd="0" presId="urn:microsoft.com/office/officeart/2005/8/layout/hProcess4"/>
    <dgm:cxn modelId="{BC8BC082-EA2F-4F10-B922-6B4E1CCA4344}" type="presParOf" srcId="{4FF666A1-949C-494A-85F8-520FBAFBF646}" destId="{B4DDC633-7D59-4205-82A4-371685DFB5BF}" srcOrd="0" destOrd="0" presId="urn:microsoft.com/office/officeart/2005/8/layout/hProcess4"/>
    <dgm:cxn modelId="{E6368C57-354C-4574-9067-45F488C9C78F}" type="presParOf" srcId="{4FF666A1-949C-494A-85F8-520FBAFBF646}" destId="{23D53EDE-59FD-47A4-B502-8B05B6D219AE}" srcOrd="1" destOrd="0" presId="urn:microsoft.com/office/officeart/2005/8/layout/hProcess4"/>
    <dgm:cxn modelId="{C0B21D12-F3F1-4760-AD09-CA1F831779B4}" type="presParOf" srcId="{4FF666A1-949C-494A-85F8-520FBAFBF646}" destId="{DF3DBB49-ABEE-489B-ABE2-5C09ABAB33E0}" srcOrd="2" destOrd="0" presId="urn:microsoft.com/office/officeart/2005/8/layout/hProcess4"/>
    <dgm:cxn modelId="{C2BEDFDB-F61C-454F-B0C0-6693D04AD5E0}" type="presParOf" srcId="{4FF666A1-949C-494A-85F8-520FBAFBF646}" destId="{F580B113-4D73-4D27-8E8B-ADD6EE246AA2}" srcOrd="3" destOrd="0" presId="urn:microsoft.com/office/officeart/2005/8/layout/hProcess4"/>
    <dgm:cxn modelId="{FF5CC275-1AC3-4B43-BFD5-F1131CE3937D}" type="presParOf" srcId="{4FF666A1-949C-494A-85F8-520FBAFBF646}" destId="{22F6DDB5-496B-442C-9FC4-BCA19810D75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3CB773-EE3D-4C20-BA66-850AC88DC8E1}" type="doc">
      <dgm:prSet loTypeId="urn:microsoft.com/office/officeart/2005/8/layout/default#10" loCatId="list" qsTypeId="urn:microsoft.com/office/officeart/2005/8/quickstyle/3d2" qsCatId="3D" csTypeId="urn:microsoft.com/office/officeart/2005/8/colors/accent4_2" csCatId="accent4" phldr="1"/>
      <dgm:spPr/>
      <dgm:t>
        <a:bodyPr/>
        <a:lstStyle/>
        <a:p>
          <a:endParaRPr lang="en-US"/>
        </a:p>
      </dgm:t>
    </dgm:pt>
    <dgm:pt modelId="{02783732-116E-421E-B918-E372051E17F2}">
      <dgm:prSet/>
      <dgm:spPr/>
      <dgm:t>
        <a:bodyPr/>
        <a:lstStyle/>
        <a:p>
          <a:pPr rtl="0"/>
          <a:r>
            <a:rPr lang="en-US" dirty="0" smtClean="0"/>
            <a:t>Reconditioning</a:t>
          </a:r>
          <a:endParaRPr lang="en-US" dirty="0"/>
        </a:p>
      </dgm:t>
    </dgm:pt>
    <dgm:pt modelId="{C7389D62-DA31-48A3-BA3B-41DDE770E8B4}" type="parTrans" cxnId="{156D1A84-AC32-47CA-A3C1-A62A476D2A45}">
      <dgm:prSet/>
      <dgm:spPr/>
      <dgm:t>
        <a:bodyPr/>
        <a:lstStyle/>
        <a:p>
          <a:endParaRPr lang="en-US"/>
        </a:p>
      </dgm:t>
    </dgm:pt>
    <dgm:pt modelId="{E633C43A-619A-4101-A60B-D86CBA5FEACE}" type="sibTrans" cxnId="{156D1A84-AC32-47CA-A3C1-A62A476D2A45}">
      <dgm:prSet/>
      <dgm:spPr/>
      <dgm:t>
        <a:bodyPr/>
        <a:lstStyle/>
        <a:p>
          <a:endParaRPr lang="en-US"/>
        </a:p>
      </dgm:t>
    </dgm:pt>
    <dgm:pt modelId="{C0B9B5EF-AD63-4785-B3F2-5A3E25535B38}">
      <dgm:prSet/>
      <dgm:spPr/>
      <dgm:t>
        <a:bodyPr/>
        <a:lstStyle/>
        <a:p>
          <a:pPr rtl="0"/>
          <a:r>
            <a:rPr lang="en-US" dirty="0" smtClean="0"/>
            <a:t>Self-Mutilation?</a:t>
          </a:r>
          <a:endParaRPr lang="en-US" dirty="0"/>
        </a:p>
      </dgm:t>
    </dgm:pt>
    <dgm:pt modelId="{7A844C71-0054-48A9-9460-97247024238B}" type="parTrans" cxnId="{48D7EAAA-85B2-4BFA-A0F3-B176C5E32143}">
      <dgm:prSet/>
      <dgm:spPr/>
      <dgm:t>
        <a:bodyPr/>
        <a:lstStyle/>
        <a:p>
          <a:endParaRPr lang="en-US"/>
        </a:p>
      </dgm:t>
    </dgm:pt>
    <dgm:pt modelId="{B4067BB2-466D-47D2-B213-3EAB63FD3D39}" type="sibTrans" cxnId="{48D7EAAA-85B2-4BFA-A0F3-B176C5E32143}">
      <dgm:prSet/>
      <dgm:spPr/>
      <dgm:t>
        <a:bodyPr/>
        <a:lstStyle/>
        <a:p>
          <a:endParaRPr lang="en-US"/>
        </a:p>
      </dgm:t>
    </dgm:pt>
    <dgm:pt modelId="{B3FCE800-8CBE-49F5-9B0B-2B0CACDAED94}" type="pres">
      <dgm:prSet presAssocID="{203CB773-EE3D-4C20-BA66-850AC88DC8E1}" presName="diagram" presStyleCnt="0">
        <dgm:presLayoutVars>
          <dgm:dir/>
          <dgm:resizeHandles val="exact"/>
        </dgm:presLayoutVars>
      </dgm:prSet>
      <dgm:spPr/>
      <dgm:t>
        <a:bodyPr/>
        <a:lstStyle/>
        <a:p>
          <a:endParaRPr lang="en-US"/>
        </a:p>
      </dgm:t>
    </dgm:pt>
    <dgm:pt modelId="{CCFA466D-4F2C-453A-875C-81807F6BE816}" type="pres">
      <dgm:prSet presAssocID="{02783732-116E-421E-B918-E372051E17F2}" presName="node" presStyleLbl="node1" presStyleIdx="0" presStyleCnt="2" custLinFactNeighborX="1490" custLinFactNeighborY="-1986">
        <dgm:presLayoutVars>
          <dgm:bulletEnabled val="1"/>
        </dgm:presLayoutVars>
      </dgm:prSet>
      <dgm:spPr/>
      <dgm:t>
        <a:bodyPr/>
        <a:lstStyle/>
        <a:p>
          <a:endParaRPr lang="en-US"/>
        </a:p>
      </dgm:t>
    </dgm:pt>
    <dgm:pt modelId="{F725B352-D21D-4415-9EE3-0E6C978DF546}" type="pres">
      <dgm:prSet presAssocID="{E633C43A-619A-4101-A60B-D86CBA5FEACE}" presName="sibTrans" presStyleCnt="0"/>
      <dgm:spPr/>
    </dgm:pt>
    <dgm:pt modelId="{64AF243E-22AF-4ECB-A4D9-BA7F9EFF6F9B}" type="pres">
      <dgm:prSet presAssocID="{C0B9B5EF-AD63-4785-B3F2-5A3E25535B38}" presName="node" presStyleLbl="node1" presStyleIdx="1" presStyleCnt="2">
        <dgm:presLayoutVars>
          <dgm:bulletEnabled val="1"/>
        </dgm:presLayoutVars>
      </dgm:prSet>
      <dgm:spPr/>
      <dgm:t>
        <a:bodyPr/>
        <a:lstStyle/>
        <a:p>
          <a:endParaRPr lang="en-US"/>
        </a:p>
      </dgm:t>
    </dgm:pt>
  </dgm:ptLst>
  <dgm:cxnLst>
    <dgm:cxn modelId="{802DCBD9-F194-41EA-9B7D-6877B4651E26}" type="presOf" srcId="{C0B9B5EF-AD63-4785-B3F2-5A3E25535B38}" destId="{64AF243E-22AF-4ECB-A4D9-BA7F9EFF6F9B}" srcOrd="0" destOrd="0" presId="urn:microsoft.com/office/officeart/2005/8/layout/default#10"/>
    <dgm:cxn modelId="{84B7C10C-182C-48EC-9D05-9C4B4239990B}" type="presOf" srcId="{203CB773-EE3D-4C20-BA66-850AC88DC8E1}" destId="{B3FCE800-8CBE-49F5-9B0B-2B0CACDAED94}" srcOrd="0" destOrd="0" presId="urn:microsoft.com/office/officeart/2005/8/layout/default#10"/>
    <dgm:cxn modelId="{D1C5A243-96A5-44A9-98A7-FFEF1D9CE1DD}" type="presOf" srcId="{02783732-116E-421E-B918-E372051E17F2}" destId="{CCFA466D-4F2C-453A-875C-81807F6BE816}" srcOrd="0" destOrd="0" presId="urn:microsoft.com/office/officeart/2005/8/layout/default#10"/>
    <dgm:cxn modelId="{48D7EAAA-85B2-4BFA-A0F3-B176C5E32143}" srcId="{203CB773-EE3D-4C20-BA66-850AC88DC8E1}" destId="{C0B9B5EF-AD63-4785-B3F2-5A3E25535B38}" srcOrd="1" destOrd="0" parTransId="{7A844C71-0054-48A9-9460-97247024238B}" sibTransId="{B4067BB2-466D-47D2-B213-3EAB63FD3D39}"/>
    <dgm:cxn modelId="{156D1A84-AC32-47CA-A3C1-A62A476D2A45}" srcId="{203CB773-EE3D-4C20-BA66-850AC88DC8E1}" destId="{02783732-116E-421E-B918-E372051E17F2}" srcOrd="0" destOrd="0" parTransId="{C7389D62-DA31-48A3-BA3B-41DDE770E8B4}" sibTransId="{E633C43A-619A-4101-A60B-D86CBA5FEACE}"/>
    <dgm:cxn modelId="{8B5B87BB-078B-4280-9C47-524991838AD7}" type="presParOf" srcId="{B3FCE800-8CBE-49F5-9B0B-2B0CACDAED94}" destId="{CCFA466D-4F2C-453A-875C-81807F6BE816}" srcOrd="0" destOrd="0" presId="urn:microsoft.com/office/officeart/2005/8/layout/default#10"/>
    <dgm:cxn modelId="{4D18F27C-20C5-4688-913A-EC87B0FC16CA}" type="presParOf" srcId="{B3FCE800-8CBE-49F5-9B0B-2B0CACDAED94}" destId="{F725B352-D21D-4415-9EE3-0E6C978DF546}" srcOrd="1" destOrd="0" presId="urn:microsoft.com/office/officeart/2005/8/layout/default#10"/>
    <dgm:cxn modelId="{6597BFB1-0FE2-46E0-82C2-51AE7BE50BB1}" type="presParOf" srcId="{B3FCE800-8CBE-49F5-9B0B-2B0CACDAED94}" destId="{64AF243E-22AF-4ECB-A4D9-BA7F9EFF6F9B}" srcOrd="2"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913CAE-E73E-4E7B-8897-045D0772493B}" type="doc">
      <dgm:prSet loTypeId="urn:microsoft.com/office/officeart/2005/8/layout/vList2" loCatId="list" qsTypeId="urn:microsoft.com/office/officeart/2005/8/quickstyle/3d2" qsCatId="3D" csTypeId="urn:microsoft.com/office/officeart/2005/8/colors/accent4_2" csCatId="accent4" phldr="1"/>
      <dgm:spPr/>
      <dgm:t>
        <a:bodyPr/>
        <a:lstStyle/>
        <a:p>
          <a:endParaRPr lang="en-US"/>
        </a:p>
      </dgm:t>
    </dgm:pt>
    <dgm:pt modelId="{E576E527-DB87-49F8-97DA-575275031FB5}">
      <dgm:prSet/>
      <dgm:spPr/>
      <dgm:t>
        <a:bodyPr/>
        <a:lstStyle/>
        <a:p>
          <a:pPr algn="ctr" rtl="0"/>
          <a:r>
            <a:rPr lang="en-US" dirty="0" smtClean="0"/>
            <a:t>Breathing</a:t>
          </a:r>
          <a:endParaRPr lang="en-US" dirty="0"/>
        </a:p>
      </dgm:t>
    </dgm:pt>
    <dgm:pt modelId="{16404279-90C2-4D0D-978B-9D0E7BFDE2AE}" type="parTrans" cxnId="{ADC484C7-D8EC-4213-91ED-7138F118A17A}">
      <dgm:prSet/>
      <dgm:spPr/>
      <dgm:t>
        <a:bodyPr/>
        <a:lstStyle/>
        <a:p>
          <a:endParaRPr lang="en-US"/>
        </a:p>
      </dgm:t>
    </dgm:pt>
    <dgm:pt modelId="{8D1787B0-95FC-482F-B047-18F968EEDA2C}" type="sibTrans" cxnId="{ADC484C7-D8EC-4213-91ED-7138F118A17A}">
      <dgm:prSet/>
      <dgm:spPr/>
      <dgm:t>
        <a:bodyPr/>
        <a:lstStyle/>
        <a:p>
          <a:endParaRPr lang="en-US"/>
        </a:p>
      </dgm:t>
    </dgm:pt>
    <dgm:pt modelId="{555624F0-8A72-4457-A679-03B3B2B49B4B}">
      <dgm:prSet/>
      <dgm:spPr/>
      <dgm:t>
        <a:bodyPr/>
        <a:lstStyle/>
        <a:p>
          <a:pPr algn="ctr" rtl="0"/>
          <a:r>
            <a:rPr lang="en-US" dirty="0" smtClean="0"/>
            <a:t>Exercise/Activity</a:t>
          </a:r>
          <a:endParaRPr lang="en-US" dirty="0"/>
        </a:p>
      </dgm:t>
    </dgm:pt>
    <dgm:pt modelId="{38DFB09C-9DA9-4FE2-B3FB-BC1AC6200795}" type="parTrans" cxnId="{EFEFCBA1-D4AF-4B5A-8B9F-FE3D270FE41C}">
      <dgm:prSet/>
      <dgm:spPr/>
      <dgm:t>
        <a:bodyPr/>
        <a:lstStyle/>
        <a:p>
          <a:endParaRPr lang="en-US"/>
        </a:p>
      </dgm:t>
    </dgm:pt>
    <dgm:pt modelId="{15F15017-4BCF-4034-9C98-222CBDE6D066}" type="sibTrans" cxnId="{EFEFCBA1-D4AF-4B5A-8B9F-FE3D270FE41C}">
      <dgm:prSet/>
      <dgm:spPr/>
      <dgm:t>
        <a:bodyPr/>
        <a:lstStyle/>
        <a:p>
          <a:endParaRPr lang="en-US"/>
        </a:p>
      </dgm:t>
    </dgm:pt>
    <dgm:pt modelId="{AEB7D6DF-6530-45B3-BDEA-F7B2F8014A0B}">
      <dgm:prSet/>
      <dgm:spPr/>
      <dgm:t>
        <a:bodyPr/>
        <a:lstStyle/>
        <a:p>
          <a:pPr algn="ctr" rtl="0"/>
          <a:r>
            <a:rPr lang="en-US" dirty="0" smtClean="0"/>
            <a:t>Guided imagery</a:t>
          </a:r>
          <a:endParaRPr lang="en-US" dirty="0"/>
        </a:p>
      </dgm:t>
    </dgm:pt>
    <dgm:pt modelId="{BAC2F1EF-F6FF-4FD3-9CA0-3F68D6EA9825}" type="parTrans" cxnId="{57F7905D-AE32-44D7-8335-2B2294C28185}">
      <dgm:prSet/>
      <dgm:spPr/>
      <dgm:t>
        <a:bodyPr/>
        <a:lstStyle/>
        <a:p>
          <a:endParaRPr lang="en-US"/>
        </a:p>
      </dgm:t>
    </dgm:pt>
    <dgm:pt modelId="{CF8D57D9-C11F-45C2-8859-B232EB48F7E3}" type="sibTrans" cxnId="{57F7905D-AE32-44D7-8335-2B2294C28185}">
      <dgm:prSet/>
      <dgm:spPr/>
      <dgm:t>
        <a:bodyPr/>
        <a:lstStyle/>
        <a:p>
          <a:endParaRPr lang="en-US"/>
        </a:p>
      </dgm:t>
    </dgm:pt>
    <dgm:pt modelId="{90E35D9A-D598-43D3-96D1-A83B10ED0C77}">
      <dgm:prSet/>
      <dgm:spPr/>
      <dgm:t>
        <a:bodyPr/>
        <a:lstStyle/>
        <a:p>
          <a:pPr algn="ctr" rtl="0"/>
          <a:r>
            <a:rPr lang="en-US" dirty="0" smtClean="0"/>
            <a:t>Journaling/Writing</a:t>
          </a:r>
          <a:endParaRPr lang="en-US" dirty="0"/>
        </a:p>
      </dgm:t>
    </dgm:pt>
    <dgm:pt modelId="{2406B7FF-0919-4766-8FC0-EB2FCA79DFB0}" type="parTrans" cxnId="{E9ACA44C-F6F7-459B-8F22-531BE63F642B}">
      <dgm:prSet/>
      <dgm:spPr/>
      <dgm:t>
        <a:bodyPr/>
        <a:lstStyle/>
        <a:p>
          <a:endParaRPr lang="en-US"/>
        </a:p>
      </dgm:t>
    </dgm:pt>
    <dgm:pt modelId="{CDA8DBA5-39DF-447F-8C4E-8FE338C4F6E7}" type="sibTrans" cxnId="{E9ACA44C-F6F7-459B-8F22-531BE63F642B}">
      <dgm:prSet/>
      <dgm:spPr/>
      <dgm:t>
        <a:bodyPr/>
        <a:lstStyle/>
        <a:p>
          <a:endParaRPr lang="en-US"/>
        </a:p>
      </dgm:t>
    </dgm:pt>
    <dgm:pt modelId="{66A2BDD7-FCB7-4801-AD2C-113D4E696D87}">
      <dgm:prSet/>
      <dgm:spPr/>
      <dgm:t>
        <a:bodyPr/>
        <a:lstStyle/>
        <a:p>
          <a:pPr algn="ctr" rtl="0"/>
          <a:r>
            <a:rPr lang="en-US" dirty="0" smtClean="0"/>
            <a:t>Art</a:t>
          </a:r>
          <a:endParaRPr lang="en-US" dirty="0"/>
        </a:p>
      </dgm:t>
    </dgm:pt>
    <dgm:pt modelId="{0F94C195-610D-49A1-9DBF-4598421CF689}" type="parTrans" cxnId="{E0A3C0CD-800C-4FFE-8391-2E675DC3A90B}">
      <dgm:prSet/>
      <dgm:spPr/>
      <dgm:t>
        <a:bodyPr/>
        <a:lstStyle/>
        <a:p>
          <a:endParaRPr lang="en-US"/>
        </a:p>
      </dgm:t>
    </dgm:pt>
    <dgm:pt modelId="{5AE6C7F6-539E-489D-855E-7ADFB2EB3131}" type="sibTrans" cxnId="{E0A3C0CD-800C-4FFE-8391-2E675DC3A90B}">
      <dgm:prSet/>
      <dgm:spPr/>
      <dgm:t>
        <a:bodyPr/>
        <a:lstStyle/>
        <a:p>
          <a:endParaRPr lang="en-US"/>
        </a:p>
      </dgm:t>
    </dgm:pt>
    <dgm:pt modelId="{BEA60AA5-A812-49F1-824B-8B09087665B4}">
      <dgm:prSet/>
      <dgm:spPr/>
      <dgm:t>
        <a:bodyPr/>
        <a:lstStyle/>
        <a:p>
          <a:pPr algn="ctr" rtl="0"/>
          <a:r>
            <a:rPr lang="en-US" dirty="0" smtClean="0"/>
            <a:t>Music</a:t>
          </a:r>
          <a:endParaRPr lang="en-US" dirty="0"/>
        </a:p>
      </dgm:t>
    </dgm:pt>
    <dgm:pt modelId="{DFA518A9-BFE1-447D-B930-30F65A339EA4}" type="parTrans" cxnId="{DFF9F717-89D7-4AC7-A9B5-AD1062D3B84A}">
      <dgm:prSet/>
      <dgm:spPr/>
      <dgm:t>
        <a:bodyPr/>
        <a:lstStyle/>
        <a:p>
          <a:endParaRPr lang="en-US"/>
        </a:p>
      </dgm:t>
    </dgm:pt>
    <dgm:pt modelId="{D2818844-2935-42ED-BFA8-7534E17BB456}" type="sibTrans" cxnId="{DFF9F717-89D7-4AC7-A9B5-AD1062D3B84A}">
      <dgm:prSet/>
      <dgm:spPr/>
      <dgm:t>
        <a:bodyPr/>
        <a:lstStyle/>
        <a:p>
          <a:endParaRPr lang="en-US"/>
        </a:p>
      </dgm:t>
    </dgm:pt>
    <dgm:pt modelId="{00579CE2-6884-4AF4-A121-04946BEF14F7}">
      <dgm:prSet/>
      <dgm:spPr/>
      <dgm:t>
        <a:bodyPr/>
        <a:lstStyle/>
        <a:p>
          <a:pPr algn="ctr" rtl="0"/>
          <a:r>
            <a:rPr lang="en-US" dirty="0" smtClean="0"/>
            <a:t>Nature</a:t>
          </a:r>
          <a:endParaRPr lang="en-US" dirty="0"/>
        </a:p>
      </dgm:t>
    </dgm:pt>
    <dgm:pt modelId="{EF170469-E544-406C-BC61-0278059C94F8}" type="parTrans" cxnId="{F2C1EEF0-9D45-4388-9191-84060623187A}">
      <dgm:prSet/>
      <dgm:spPr/>
      <dgm:t>
        <a:bodyPr/>
        <a:lstStyle/>
        <a:p>
          <a:endParaRPr lang="en-US"/>
        </a:p>
      </dgm:t>
    </dgm:pt>
    <dgm:pt modelId="{C3DC50B8-D784-4BD3-86CC-682A2F9F7626}" type="sibTrans" cxnId="{F2C1EEF0-9D45-4388-9191-84060623187A}">
      <dgm:prSet/>
      <dgm:spPr/>
      <dgm:t>
        <a:bodyPr/>
        <a:lstStyle/>
        <a:p>
          <a:endParaRPr lang="en-US"/>
        </a:p>
      </dgm:t>
    </dgm:pt>
    <dgm:pt modelId="{90537982-B94F-4F7F-80B4-45E204AF5406}" type="pres">
      <dgm:prSet presAssocID="{9F913CAE-E73E-4E7B-8897-045D0772493B}" presName="linear" presStyleCnt="0">
        <dgm:presLayoutVars>
          <dgm:animLvl val="lvl"/>
          <dgm:resizeHandles val="exact"/>
        </dgm:presLayoutVars>
      </dgm:prSet>
      <dgm:spPr/>
      <dgm:t>
        <a:bodyPr/>
        <a:lstStyle/>
        <a:p>
          <a:endParaRPr lang="en-US"/>
        </a:p>
      </dgm:t>
    </dgm:pt>
    <dgm:pt modelId="{F6FC9F15-5781-4518-9654-1B5C1484C619}" type="pres">
      <dgm:prSet presAssocID="{E576E527-DB87-49F8-97DA-575275031FB5}" presName="parentText" presStyleLbl="node1" presStyleIdx="0" presStyleCnt="7">
        <dgm:presLayoutVars>
          <dgm:chMax val="0"/>
          <dgm:bulletEnabled val="1"/>
        </dgm:presLayoutVars>
      </dgm:prSet>
      <dgm:spPr/>
      <dgm:t>
        <a:bodyPr/>
        <a:lstStyle/>
        <a:p>
          <a:endParaRPr lang="en-US"/>
        </a:p>
      </dgm:t>
    </dgm:pt>
    <dgm:pt modelId="{042BA1EE-2559-4638-8F67-D7E223EC0769}" type="pres">
      <dgm:prSet presAssocID="{8D1787B0-95FC-482F-B047-18F968EEDA2C}" presName="spacer" presStyleCnt="0"/>
      <dgm:spPr/>
      <dgm:t>
        <a:bodyPr/>
        <a:lstStyle/>
        <a:p>
          <a:endParaRPr lang="en-US"/>
        </a:p>
      </dgm:t>
    </dgm:pt>
    <dgm:pt modelId="{163F3240-22A6-40D2-979E-B8B64418CA54}" type="pres">
      <dgm:prSet presAssocID="{555624F0-8A72-4457-A679-03B3B2B49B4B}" presName="parentText" presStyleLbl="node1" presStyleIdx="1" presStyleCnt="7">
        <dgm:presLayoutVars>
          <dgm:chMax val="0"/>
          <dgm:bulletEnabled val="1"/>
        </dgm:presLayoutVars>
      </dgm:prSet>
      <dgm:spPr/>
      <dgm:t>
        <a:bodyPr/>
        <a:lstStyle/>
        <a:p>
          <a:endParaRPr lang="en-US"/>
        </a:p>
      </dgm:t>
    </dgm:pt>
    <dgm:pt modelId="{89865332-AB9E-4393-9BEF-A1B51BD1F69D}" type="pres">
      <dgm:prSet presAssocID="{15F15017-4BCF-4034-9C98-222CBDE6D066}" presName="spacer" presStyleCnt="0"/>
      <dgm:spPr/>
      <dgm:t>
        <a:bodyPr/>
        <a:lstStyle/>
        <a:p>
          <a:endParaRPr lang="en-US"/>
        </a:p>
      </dgm:t>
    </dgm:pt>
    <dgm:pt modelId="{951F402E-C525-42E3-9858-AD706C88E375}" type="pres">
      <dgm:prSet presAssocID="{AEB7D6DF-6530-45B3-BDEA-F7B2F8014A0B}" presName="parentText" presStyleLbl="node1" presStyleIdx="2" presStyleCnt="7">
        <dgm:presLayoutVars>
          <dgm:chMax val="0"/>
          <dgm:bulletEnabled val="1"/>
        </dgm:presLayoutVars>
      </dgm:prSet>
      <dgm:spPr/>
      <dgm:t>
        <a:bodyPr/>
        <a:lstStyle/>
        <a:p>
          <a:endParaRPr lang="en-US"/>
        </a:p>
      </dgm:t>
    </dgm:pt>
    <dgm:pt modelId="{BE9EC58A-EDDF-4852-9D89-28E9D870FEFA}" type="pres">
      <dgm:prSet presAssocID="{CF8D57D9-C11F-45C2-8859-B232EB48F7E3}" presName="spacer" presStyleCnt="0"/>
      <dgm:spPr/>
      <dgm:t>
        <a:bodyPr/>
        <a:lstStyle/>
        <a:p>
          <a:endParaRPr lang="en-US"/>
        </a:p>
      </dgm:t>
    </dgm:pt>
    <dgm:pt modelId="{7FF92ADA-E44E-46F1-848E-CE103CE640BB}" type="pres">
      <dgm:prSet presAssocID="{90E35D9A-D598-43D3-96D1-A83B10ED0C77}" presName="parentText" presStyleLbl="node1" presStyleIdx="3" presStyleCnt="7">
        <dgm:presLayoutVars>
          <dgm:chMax val="0"/>
          <dgm:bulletEnabled val="1"/>
        </dgm:presLayoutVars>
      </dgm:prSet>
      <dgm:spPr/>
      <dgm:t>
        <a:bodyPr/>
        <a:lstStyle/>
        <a:p>
          <a:endParaRPr lang="en-US"/>
        </a:p>
      </dgm:t>
    </dgm:pt>
    <dgm:pt modelId="{1F022CC9-E2B5-41D3-970B-9DAA7846ECC4}" type="pres">
      <dgm:prSet presAssocID="{CDA8DBA5-39DF-447F-8C4E-8FE338C4F6E7}" presName="spacer" presStyleCnt="0"/>
      <dgm:spPr/>
      <dgm:t>
        <a:bodyPr/>
        <a:lstStyle/>
        <a:p>
          <a:endParaRPr lang="en-US"/>
        </a:p>
      </dgm:t>
    </dgm:pt>
    <dgm:pt modelId="{BCB2E4AD-5900-47D4-AFA0-9788FA616B8D}" type="pres">
      <dgm:prSet presAssocID="{66A2BDD7-FCB7-4801-AD2C-113D4E696D87}" presName="parentText" presStyleLbl="node1" presStyleIdx="4" presStyleCnt="7">
        <dgm:presLayoutVars>
          <dgm:chMax val="0"/>
          <dgm:bulletEnabled val="1"/>
        </dgm:presLayoutVars>
      </dgm:prSet>
      <dgm:spPr/>
      <dgm:t>
        <a:bodyPr/>
        <a:lstStyle/>
        <a:p>
          <a:endParaRPr lang="en-US"/>
        </a:p>
      </dgm:t>
    </dgm:pt>
    <dgm:pt modelId="{02964EE7-143B-4503-8F04-A0DF1D3D860A}" type="pres">
      <dgm:prSet presAssocID="{5AE6C7F6-539E-489D-855E-7ADFB2EB3131}" presName="spacer" presStyleCnt="0"/>
      <dgm:spPr/>
      <dgm:t>
        <a:bodyPr/>
        <a:lstStyle/>
        <a:p>
          <a:endParaRPr lang="en-US"/>
        </a:p>
      </dgm:t>
    </dgm:pt>
    <dgm:pt modelId="{5D93CB24-2F47-470C-B301-28EF9711859A}" type="pres">
      <dgm:prSet presAssocID="{BEA60AA5-A812-49F1-824B-8B09087665B4}" presName="parentText" presStyleLbl="node1" presStyleIdx="5" presStyleCnt="7">
        <dgm:presLayoutVars>
          <dgm:chMax val="0"/>
          <dgm:bulletEnabled val="1"/>
        </dgm:presLayoutVars>
      </dgm:prSet>
      <dgm:spPr/>
      <dgm:t>
        <a:bodyPr/>
        <a:lstStyle/>
        <a:p>
          <a:endParaRPr lang="en-US"/>
        </a:p>
      </dgm:t>
    </dgm:pt>
    <dgm:pt modelId="{B0E4B537-6C55-46F0-A0CC-E3D6A27197C9}" type="pres">
      <dgm:prSet presAssocID="{D2818844-2935-42ED-BFA8-7534E17BB456}" presName="spacer" presStyleCnt="0"/>
      <dgm:spPr/>
      <dgm:t>
        <a:bodyPr/>
        <a:lstStyle/>
        <a:p>
          <a:endParaRPr lang="en-US"/>
        </a:p>
      </dgm:t>
    </dgm:pt>
    <dgm:pt modelId="{FAB22663-66F7-41A6-A682-EF3C8D45DDF0}" type="pres">
      <dgm:prSet presAssocID="{00579CE2-6884-4AF4-A121-04946BEF14F7}" presName="parentText" presStyleLbl="node1" presStyleIdx="6" presStyleCnt="7">
        <dgm:presLayoutVars>
          <dgm:chMax val="0"/>
          <dgm:bulletEnabled val="1"/>
        </dgm:presLayoutVars>
      </dgm:prSet>
      <dgm:spPr/>
      <dgm:t>
        <a:bodyPr/>
        <a:lstStyle/>
        <a:p>
          <a:endParaRPr lang="en-US"/>
        </a:p>
      </dgm:t>
    </dgm:pt>
  </dgm:ptLst>
  <dgm:cxnLst>
    <dgm:cxn modelId="{0791C3FE-DC78-4974-BE5D-797AA4039731}" type="presOf" srcId="{BEA60AA5-A812-49F1-824B-8B09087665B4}" destId="{5D93CB24-2F47-470C-B301-28EF9711859A}" srcOrd="0" destOrd="0" presId="urn:microsoft.com/office/officeart/2005/8/layout/vList2"/>
    <dgm:cxn modelId="{C1D2ADA8-72FB-4CF2-8108-3CFECF04C1B4}" type="presOf" srcId="{E576E527-DB87-49F8-97DA-575275031FB5}" destId="{F6FC9F15-5781-4518-9654-1B5C1484C619}" srcOrd="0" destOrd="0" presId="urn:microsoft.com/office/officeart/2005/8/layout/vList2"/>
    <dgm:cxn modelId="{57F7905D-AE32-44D7-8335-2B2294C28185}" srcId="{9F913CAE-E73E-4E7B-8897-045D0772493B}" destId="{AEB7D6DF-6530-45B3-BDEA-F7B2F8014A0B}" srcOrd="2" destOrd="0" parTransId="{BAC2F1EF-F6FF-4FD3-9CA0-3F68D6EA9825}" sibTransId="{CF8D57D9-C11F-45C2-8859-B232EB48F7E3}"/>
    <dgm:cxn modelId="{ADC484C7-D8EC-4213-91ED-7138F118A17A}" srcId="{9F913CAE-E73E-4E7B-8897-045D0772493B}" destId="{E576E527-DB87-49F8-97DA-575275031FB5}" srcOrd="0" destOrd="0" parTransId="{16404279-90C2-4D0D-978B-9D0E7BFDE2AE}" sibTransId="{8D1787B0-95FC-482F-B047-18F968EEDA2C}"/>
    <dgm:cxn modelId="{E0A3C0CD-800C-4FFE-8391-2E675DC3A90B}" srcId="{9F913CAE-E73E-4E7B-8897-045D0772493B}" destId="{66A2BDD7-FCB7-4801-AD2C-113D4E696D87}" srcOrd="4" destOrd="0" parTransId="{0F94C195-610D-49A1-9DBF-4598421CF689}" sibTransId="{5AE6C7F6-539E-489D-855E-7ADFB2EB3131}"/>
    <dgm:cxn modelId="{F697E11B-4E06-4EC1-BAA8-08BAF4553E57}" type="presOf" srcId="{9F913CAE-E73E-4E7B-8897-045D0772493B}" destId="{90537982-B94F-4F7F-80B4-45E204AF5406}" srcOrd="0" destOrd="0" presId="urn:microsoft.com/office/officeart/2005/8/layout/vList2"/>
    <dgm:cxn modelId="{F2C1EEF0-9D45-4388-9191-84060623187A}" srcId="{9F913CAE-E73E-4E7B-8897-045D0772493B}" destId="{00579CE2-6884-4AF4-A121-04946BEF14F7}" srcOrd="6" destOrd="0" parTransId="{EF170469-E544-406C-BC61-0278059C94F8}" sibTransId="{C3DC50B8-D784-4BD3-86CC-682A2F9F7626}"/>
    <dgm:cxn modelId="{EFEFCBA1-D4AF-4B5A-8B9F-FE3D270FE41C}" srcId="{9F913CAE-E73E-4E7B-8897-045D0772493B}" destId="{555624F0-8A72-4457-A679-03B3B2B49B4B}" srcOrd="1" destOrd="0" parTransId="{38DFB09C-9DA9-4FE2-B3FB-BC1AC6200795}" sibTransId="{15F15017-4BCF-4034-9C98-222CBDE6D066}"/>
    <dgm:cxn modelId="{E9ACA44C-F6F7-459B-8F22-531BE63F642B}" srcId="{9F913CAE-E73E-4E7B-8897-045D0772493B}" destId="{90E35D9A-D598-43D3-96D1-A83B10ED0C77}" srcOrd="3" destOrd="0" parTransId="{2406B7FF-0919-4766-8FC0-EB2FCA79DFB0}" sibTransId="{CDA8DBA5-39DF-447F-8C4E-8FE338C4F6E7}"/>
    <dgm:cxn modelId="{92D43C6A-8122-455E-BB6A-B13F867512E9}" type="presOf" srcId="{555624F0-8A72-4457-A679-03B3B2B49B4B}" destId="{163F3240-22A6-40D2-979E-B8B64418CA54}" srcOrd="0" destOrd="0" presId="urn:microsoft.com/office/officeart/2005/8/layout/vList2"/>
    <dgm:cxn modelId="{9E0F225E-660C-46F6-8929-2B44C5954FA4}" type="presOf" srcId="{66A2BDD7-FCB7-4801-AD2C-113D4E696D87}" destId="{BCB2E4AD-5900-47D4-AFA0-9788FA616B8D}" srcOrd="0" destOrd="0" presId="urn:microsoft.com/office/officeart/2005/8/layout/vList2"/>
    <dgm:cxn modelId="{65124F2C-0167-4581-90AC-32FC1AE360F6}" type="presOf" srcId="{AEB7D6DF-6530-45B3-BDEA-F7B2F8014A0B}" destId="{951F402E-C525-42E3-9858-AD706C88E375}" srcOrd="0" destOrd="0" presId="urn:microsoft.com/office/officeart/2005/8/layout/vList2"/>
    <dgm:cxn modelId="{DFF9F717-89D7-4AC7-A9B5-AD1062D3B84A}" srcId="{9F913CAE-E73E-4E7B-8897-045D0772493B}" destId="{BEA60AA5-A812-49F1-824B-8B09087665B4}" srcOrd="5" destOrd="0" parTransId="{DFA518A9-BFE1-447D-B930-30F65A339EA4}" sibTransId="{D2818844-2935-42ED-BFA8-7534E17BB456}"/>
    <dgm:cxn modelId="{4DB27845-A742-4DE3-9EB3-EFCCFAE66C8B}" type="presOf" srcId="{90E35D9A-D598-43D3-96D1-A83B10ED0C77}" destId="{7FF92ADA-E44E-46F1-848E-CE103CE640BB}" srcOrd="0" destOrd="0" presId="urn:microsoft.com/office/officeart/2005/8/layout/vList2"/>
    <dgm:cxn modelId="{A6C26350-4D89-4826-B0BF-1B5DF20D6CCF}" type="presOf" srcId="{00579CE2-6884-4AF4-A121-04946BEF14F7}" destId="{FAB22663-66F7-41A6-A682-EF3C8D45DDF0}" srcOrd="0" destOrd="0" presId="urn:microsoft.com/office/officeart/2005/8/layout/vList2"/>
    <dgm:cxn modelId="{148D2D8C-0264-4389-86EF-AF3FA0D12C09}" type="presParOf" srcId="{90537982-B94F-4F7F-80B4-45E204AF5406}" destId="{F6FC9F15-5781-4518-9654-1B5C1484C619}" srcOrd="0" destOrd="0" presId="urn:microsoft.com/office/officeart/2005/8/layout/vList2"/>
    <dgm:cxn modelId="{98690843-D936-4D17-8EDB-13B82E6A1F49}" type="presParOf" srcId="{90537982-B94F-4F7F-80B4-45E204AF5406}" destId="{042BA1EE-2559-4638-8F67-D7E223EC0769}" srcOrd="1" destOrd="0" presId="urn:microsoft.com/office/officeart/2005/8/layout/vList2"/>
    <dgm:cxn modelId="{30D7709F-0D06-43F2-AC72-A92073876C4A}" type="presParOf" srcId="{90537982-B94F-4F7F-80B4-45E204AF5406}" destId="{163F3240-22A6-40D2-979E-B8B64418CA54}" srcOrd="2" destOrd="0" presId="urn:microsoft.com/office/officeart/2005/8/layout/vList2"/>
    <dgm:cxn modelId="{F31FDE19-9630-4AFF-AD2B-702E8981B526}" type="presParOf" srcId="{90537982-B94F-4F7F-80B4-45E204AF5406}" destId="{89865332-AB9E-4393-9BEF-A1B51BD1F69D}" srcOrd="3" destOrd="0" presId="urn:microsoft.com/office/officeart/2005/8/layout/vList2"/>
    <dgm:cxn modelId="{3B57D2BF-CF26-46CF-8FC3-9C19A9000688}" type="presParOf" srcId="{90537982-B94F-4F7F-80B4-45E204AF5406}" destId="{951F402E-C525-42E3-9858-AD706C88E375}" srcOrd="4" destOrd="0" presId="urn:microsoft.com/office/officeart/2005/8/layout/vList2"/>
    <dgm:cxn modelId="{10F14647-7227-4064-805C-5A4F3DD16750}" type="presParOf" srcId="{90537982-B94F-4F7F-80B4-45E204AF5406}" destId="{BE9EC58A-EDDF-4852-9D89-28E9D870FEFA}" srcOrd="5" destOrd="0" presId="urn:microsoft.com/office/officeart/2005/8/layout/vList2"/>
    <dgm:cxn modelId="{DECA8E6F-3B08-416A-84D7-85382EDF5CED}" type="presParOf" srcId="{90537982-B94F-4F7F-80B4-45E204AF5406}" destId="{7FF92ADA-E44E-46F1-848E-CE103CE640BB}" srcOrd="6" destOrd="0" presId="urn:microsoft.com/office/officeart/2005/8/layout/vList2"/>
    <dgm:cxn modelId="{83AC9D3E-606B-446E-B1AA-467186F33506}" type="presParOf" srcId="{90537982-B94F-4F7F-80B4-45E204AF5406}" destId="{1F022CC9-E2B5-41D3-970B-9DAA7846ECC4}" srcOrd="7" destOrd="0" presId="urn:microsoft.com/office/officeart/2005/8/layout/vList2"/>
    <dgm:cxn modelId="{2051F549-5CEC-4A50-B553-5F366F458726}" type="presParOf" srcId="{90537982-B94F-4F7F-80B4-45E204AF5406}" destId="{BCB2E4AD-5900-47D4-AFA0-9788FA616B8D}" srcOrd="8" destOrd="0" presId="urn:microsoft.com/office/officeart/2005/8/layout/vList2"/>
    <dgm:cxn modelId="{0B3514A0-4C82-47F3-8D2B-3DF9D9165751}" type="presParOf" srcId="{90537982-B94F-4F7F-80B4-45E204AF5406}" destId="{02964EE7-143B-4503-8F04-A0DF1D3D860A}" srcOrd="9" destOrd="0" presId="urn:microsoft.com/office/officeart/2005/8/layout/vList2"/>
    <dgm:cxn modelId="{00B875EC-8C25-409C-8521-7764E5C29EAE}" type="presParOf" srcId="{90537982-B94F-4F7F-80B4-45E204AF5406}" destId="{5D93CB24-2F47-470C-B301-28EF9711859A}" srcOrd="10" destOrd="0" presId="urn:microsoft.com/office/officeart/2005/8/layout/vList2"/>
    <dgm:cxn modelId="{500F1FDB-FA96-441C-82AB-8EABDDB81CD7}" type="presParOf" srcId="{90537982-B94F-4F7F-80B4-45E204AF5406}" destId="{B0E4B537-6C55-46F0-A0CC-E3D6A27197C9}" srcOrd="11" destOrd="0" presId="urn:microsoft.com/office/officeart/2005/8/layout/vList2"/>
    <dgm:cxn modelId="{6594A44E-CD43-4380-850E-DD7A2C138E6F}" type="presParOf" srcId="{90537982-B94F-4F7F-80B4-45E204AF5406}" destId="{FAB22663-66F7-41A6-A682-EF3C8D45DDF0}"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235652-5823-4343-8492-E7F36E0B291D}" type="doc">
      <dgm:prSet loTypeId="urn:microsoft.com/office/officeart/2005/8/layout/hProcess4" loCatId="process" qsTypeId="urn:microsoft.com/office/officeart/2005/8/quickstyle/3d2" qsCatId="3D" csTypeId="urn:microsoft.com/office/officeart/2005/8/colors/accent3_1" csCatId="accent3" phldr="1"/>
      <dgm:spPr/>
      <dgm:t>
        <a:bodyPr/>
        <a:lstStyle/>
        <a:p>
          <a:endParaRPr lang="en-US"/>
        </a:p>
      </dgm:t>
    </dgm:pt>
    <dgm:pt modelId="{2679023F-8964-4F5A-9BE0-8D504AF17F81}">
      <dgm:prSet phldrT="[Text]"/>
      <dgm:spPr/>
      <dgm:t>
        <a:bodyPr/>
        <a:lstStyle/>
        <a:p>
          <a:r>
            <a:rPr lang="en-US" smtClean="0"/>
            <a:t>Stabilization</a:t>
          </a:r>
          <a:endParaRPr lang="en-US" dirty="0"/>
        </a:p>
      </dgm:t>
    </dgm:pt>
    <dgm:pt modelId="{6DE9970F-BB84-43D6-9C35-C63B114A7F3A}" type="parTrans" cxnId="{87443715-1E07-4F52-BCEB-06DE19B822C0}">
      <dgm:prSet/>
      <dgm:spPr/>
      <dgm:t>
        <a:bodyPr/>
        <a:lstStyle/>
        <a:p>
          <a:endParaRPr lang="en-US"/>
        </a:p>
      </dgm:t>
    </dgm:pt>
    <dgm:pt modelId="{12E2EA01-DA55-47B9-AD69-EDF55D469CE2}" type="sibTrans" cxnId="{87443715-1E07-4F52-BCEB-06DE19B822C0}">
      <dgm:prSet/>
      <dgm:spPr/>
      <dgm:t>
        <a:bodyPr/>
        <a:lstStyle/>
        <a:p>
          <a:endParaRPr lang="en-US"/>
        </a:p>
      </dgm:t>
    </dgm:pt>
    <dgm:pt modelId="{AAC544C7-8BA1-4F85-B37E-189687AB732B}">
      <dgm:prSet phldrT="[Text]"/>
      <dgm:spPr/>
      <dgm:t>
        <a:bodyPr/>
        <a:lstStyle/>
        <a:p>
          <a:r>
            <a:rPr lang="en-US" dirty="0"/>
            <a:t>Trust vs. Mistrust</a:t>
          </a:r>
        </a:p>
      </dgm:t>
    </dgm:pt>
    <dgm:pt modelId="{F99569FD-5DEE-432D-AD78-FFEE6E67AB89}" type="parTrans" cxnId="{0A8520D6-C66C-4134-A844-5FB81381A9A1}">
      <dgm:prSet/>
      <dgm:spPr/>
      <dgm:t>
        <a:bodyPr/>
        <a:lstStyle/>
        <a:p>
          <a:endParaRPr lang="en-US"/>
        </a:p>
      </dgm:t>
    </dgm:pt>
    <dgm:pt modelId="{9609B351-1A64-4D15-86B0-817F7F44195A}" type="sibTrans" cxnId="{0A8520D6-C66C-4134-A844-5FB81381A9A1}">
      <dgm:prSet/>
      <dgm:spPr/>
      <dgm:t>
        <a:bodyPr/>
        <a:lstStyle/>
        <a:p>
          <a:endParaRPr lang="en-US"/>
        </a:p>
      </dgm:t>
    </dgm:pt>
    <dgm:pt modelId="{D4BB8919-146F-4E56-9C48-192BA607A8B2}">
      <dgm:prSet phldrT="[Text]"/>
      <dgm:spPr/>
      <dgm:t>
        <a:bodyPr/>
        <a:lstStyle/>
        <a:p>
          <a:r>
            <a:rPr lang="en-US" dirty="0"/>
            <a:t>Autonomy vs. Shame &amp; Doubt</a:t>
          </a:r>
        </a:p>
      </dgm:t>
    </dgm:pt>
    <dgm:pt modelId="{3CB988F9-60B8-475C-A6B5-36CD2F9B7A77}" type="parTrans" cxnId="{623BDCD7-FE1D-4DEE-B8C0-14AB9233426D}">
      <dgm:prSet/>
      <dgm:spPr/>
      <dgm:t>
        <a:bodyPr/>
        <a:lstStyle/>
        <a:p>
          <a:endParaRPr lang="en-US"/>
        </a:p>
      </dgm:t>
    </dgm:pt>
    <dgm:pt modelId="{5C713349-35C5-40AB-A7E3-D1D14B527328}" type="sibTrans" cxnId="{623BDCD7-FE1D-4DEE-B8C0-14AB9233426D}">
      <dgm:prSet/>
      <dgm:spPr/>
      <dgm:t>
        <a:bodyPr/>
        <a:lstStyle/>
        <a:p>
          <a:endParaRPr lang="en-US"/>
        </a:p>
      </dgm:t>
    </dgm:pt>
    <dgm:pt modelId="{6D9CAD92-6AA7-4629-BA76-82B155C7D7F5}">
      <dgm:prSet phldrT="[Text]"/>
      <dgm:spPr/>
      <dgm:t>
        <a:bodyPr/>
        <a:lstStyle/>
        <a:p>
          <a:r>
            <a:rPr lang="en-US" b="0" i="1" u="none" dirty="0" smtClean="0">
              <a:solidFill>
                <a:srgbClr val="FF0000"/>
              </a:solidFill>
            </a:rPr>
            <a:t>Initiative vs. Guilt</a:t>
          </a:r>
          <a:endParaRPr lang="en-US" b="0" i="1" u="none" dirty="0">
            <a:solidFill>
              <a:srgbClr val="FF0000"/>
            </a:solidFill>
          </a:endParaRPr>
        </a:p>
      </dgm:t>
    </dgm:pt>
    <dgm:pt modelId="{321F69DF-4D66-40B6-9FF3-B5189D3A4EC2}" type="parTrans" cxnId="{666E2EC1-69B7-4C7A-A456-C0DF4B3C9421}">
      <dgm:prSet/>
      <dgm:spPr/>
      <dgm:t>
        <a:bodyPr/>
        <a:lstStyle/>
        <a:p>
          <a:endParaRPr lang="en-US"/>
        </a:p>
      </dgm:t>
    </dgm:pt>
    <dgm:pt modelId="{0E527D7C-B450-456A-8072-225632752DFE}" type="sibTrans" cxnId="{666E2EC1-69B7-4C7A-A456-C0DF4B3C9421}">
      <dgm:prSet/>
      <dgm:spPr/>
      <dgm:t>
        <a:bodyPr/>
        <a:lstStyle/>
        <a:p>
          <a:endParaRPr lang="en-US"/>
        </a:p>
      </dgm:t>
    </dgm:pt>
    <dgm:pt modelId="{1B3CEF7D-8EAC-4088-A885-E90D875112EB}">
      <dgm:prSet phldrT="[Text]"/>
      <dgm:spPr/>
      <dgm:t>
        <a:bodyPr/>
        <a:lstStyle/>
        <a:p>
          <a:r>
            <a:rPr lang="en-US" dirty="0" smtClean="0"/>
            <a:t>Remembering &amp; Mourning</a:t>
          </a:r>
          <a:endParaRPr lang="en-US" dirty="0"/>
        </a:p>
      </dgm:t>
    </dgm:pt>
    <dgm:pt modelId="{0F0C9BFF-E282-4887-A966-B422BEE55665}" type="parTrans" cxnId="{60F231D9-1048-47FB-8895-19BA767122C1}">
      <dgm:prSet/>
      <dgm:spPr/>
      <dgm:t>
        <a:bodyPr/>
        <a:lstStyle/>
        <a:p>
          <a:endParaRPr lang="en-US"/>
        </a:p>
      </dgm:t>
    </dgm:pt>
    <dgm:pt modelId="{902AD0F1-4634-4012-949B-045696A62643}" type="sibTrans" cxnId="{60F231D9-1048-47FB-8895-19BA767122C1}">
      <dgm:prSet/>
      <dgm:spPr/>
      <dgm:t>
        <a:bodyPr/>
        <a:lstStyle/>
        <a:p>
          <a:endParaRPr lang="en-US"/>
        </a:p>
      </dgm:t>
    </dgm:pt>
    <dgm:pt modelId="{3ED6DCCC-AB0C-4B4B-8AFA-93882B173349}">
      <dgm:prSet phldrT="[Text]"/>
      <dgm:spPr/>
      <dgm:t>
        <a:bodyPr/>
        <a:lstStyle/>
        <a:p>
          <a:r>
            <a:rPr lang="en-US" i="1" u="none" dirty="0" smtClean="0"/>
            <a:t>Initiative vs. Guilt</a:t>
          </a:r>
          <a:endParaRPr lang="en-US" i="1" u="none" dirty="0"/>
        </a:p>
      </dgm:t>
    </dgm:pt>
    <dgm:pt modelId="{5F201215-684E-42E6-8E1D-682F275A14C0}" type="parTrans" cxnId="{5A5F892F-9D18-4B4A-8EAD-C50A1BD2B7F2}">
      <dgm:prSet/>
      <dgm:spPr/>
      <dgm:t>
        <a:bodyPr/>
        <a:lstStyle/>
        <a:p>
          <a:endParaRPr lang="en-US"/>
        </a:p>
      </dgm:t>
    </dgm:pt>
    <dgm:pt modelId="{1AEA8BFE-F022-4D13-8B69-3BEFD8849E53}" type="sibTrans" cxnId="{5A5F892F-9D18-4B4A-8EAD-C50A1BD2B7F2}">
      <dgm:prSet/>
      <dgm:spPr/>
      <dgm:t>
        <a:bodyPr/>
        <a:lstStyle/>
        <a:p>
          <a:endParaRPr lang="en-US"/>
        </a:p>
      </dgm:t>
    </dgm:pt>
    <dgm:pt modelId="{9353D6B9-442C-463D-98B7-292CF72ED50E}">
      <dgm:prSet phldrT="[Text]"/>
      <dgm:spPr/>
      <dgm:t>
        <a:bodyPr/>
        <a:lstStyle/>
        <a:p>
          <a:r>
            <a:rPr lang="en-US" dirty="0"/>
            <a:t>Industry vs. Inferiority</a:t>
          </a:r>
        </a:p>
      </dgm:t>
    </dgm:pt>
    <dgm:pt modelId="{F074609E-75D1-4FF4-B623-9FC59C903EF1}" type="parTrans" cxnId="{94054E80-3F87-4618-BDD3-53F1E8C2C3B1}">
      <dgm:prSet/>
      <dgm:spPr/>
      <dgm:t>
        <a:bodyPr/>
        <a:lstStyle/>
        <a:p>
          <a:endParaRPr lang="en-US"/>
        </a:p>
      </dgm:t>
    </dgm:pt>
    <dgm:pt modelId="{ED9707EB-0DE8-4DE6-BA1C-460F96457A43}" type="sibTrans" cxnId="{94054E80-3F87-4618-BDD3-53F1E8C2C3B1}">
      <dgm:prSet/>
      <dgm:spPr/>
      <dgm:t>
        <a:bodyPr/>
        <a:lstStyle/>
        <a:p>
          <a:endParaRPr lang="en-US"/>
        </a:p>
      </dgm:t>
    </dgm:pt>
    <dgm:pt modelId="{D8020273-80C8-4EF3-BA7A-33B53A5FDD4F}">
      <dgm:prSet/>
      <dgm:spPr/>
      <dgm:t>
        <a:bodyPr/>
        <a:lstStyle/>
        <a:p>
          <a:r>
            <a:rPr lang="en-US" dirty="0"/>
            <a:t>Identity vs. Role Confusion</a:t>
          </a:r>
        </a:p>
      </dgm:t>
    </dgm:pt>
    <dgm:pt modelId="{C1BCEC69-CD71-43AB-9596-4761145B9A1D}" type="parTrans" cxnId="{395FD7E7-6EAE-40AE-90E6-431C712A5C43}">
      <dgm:prSet/>
      <dgm:spPr/>
      <dgm:t>
        <a:bodyPr/>
        <a:lstStyle/>
        <a:p>
          <a:endParaRPr lang="en-US"/>
        </a:p>
      </dgm:t>
    </dgm:pt>
    <dgm:pt modelId="{C1338492-D9CA-400B-A68B-15A8E2A52A39}" type="sibTrans" cxnId="{395FD7E7-6EAE-40AE-90E6-431C712A5C43}">
      <dgm:prSet/>
      <dgm:spPr/>
      <dgm:t>
        <a:bodyPr/>
        <a:lstStyle/>
        <a:p>
          <a:endParaRPr lang="en-US"/>
        </a:p>
      </dgm:t>
    </dgm:pt>
    <dgm:pt modelId="{FDDF2DE6-9ED8-44F5-A61E-293EB802D450}">
      <dgm:prSet/>
      <dgm:spPr/>
      <dgm:t>
        <a:bodyPr/>
        <a:lstStyle/>
        <a:p>
          <a:r>
            <a:rPr lang="en-US" i="1" u="none" dirty="0" smtClean="0">
              <a:solidFill>
                <a:srgbClr val="FF0000"/>
              </a:solidFill>
            </a:rPr>
            <a:t>Intimacy vs. Isolation</a:t>
          </a:r>
          <a:endParaRPr lang="en-US" i="1" u="none" dirty="0">
            <a:solidFill>
              <a:srgbClr val="FF0000"/>
            </a:solidFill>
          </a:endParaRPr>
        </a:p>
      </dgm:t>
    </dgm:pt>
    <dgm:pt modelId="{161F070B-3CAA-4EDD-A8F5-D74C469B25BF}" type="parTrans" cxnId="{45F7A472-D250-4208-AA07-58C043B1A1E4}">
      <dgm:prSet/>
      <dgm:spPr/>
      <dgm:t>
        <a:bodyPr/>
        <a:lstStyle/>
        <a:p>
          <a:endParaRPr lang="en-US"/>
        </a:p>
      </dgm:t>
    </dgm:pt>
    <dgm:pt modelId="{DA3152DE-90B3-485E-9D8D-E17332B83630}" type="sibTrans" cxnId="{45F7A472-D250-4208-AA07-58C043B1A1E4}">
      <dgm:prSet/>
      <dgm:spPr/>
      <dgm:t>
        <a:bodyPr/>
        <a:lstStyle/>
        <a:p>
          <a:endParaRPr lang="en-US"/>
        </a:p>
      </dgm:t>
    </dgm:pt>
    <dgm:pt modelId="{D18B4071-7004-4EA7-B4D3-987ABADD8118}">
      <dgm:prSet phldrT="[Text]"/>
      <dgm:spPr/>
      <dgm:t>
        <a:bodyPr/>
        <a:lstStyle/>
        <a:p>
          <a:r>
            <a:rPr lang="en-US" dirty="0" smtClean="0"/>
            <a:t>Reconnection</a:t>
          </a:r>
          <a:endParaRPr lang="en-US" dirty="0"/>
        </a:p>
      </dgm:t>
    </dgm:pt>
    <dgm:pt modelId="{C4C26B7F-386E-4BA2-815E-5957025DAA5C}" type="parTrans" cxnId="{D7D16572-8E03-4613-BA9A-F0A42AC383F4}">
      <dgm:prSet/>
      <dgm:spPr/>
      <dgm:t>
        <a:bodyPr/>
        <a:lstStyle/>
        <a:p>
          <a:endParaRPr lang="en-US"/>
        </a:p>
      </dgm:t>
    </dgm:pt>
    <dgm:pt modelId="{37787148-60CF-47E1-A24F-0861E06F2363}" type="sibTrans" cxnId="{D7D16572-8E03-4613-BA9A-F0A42AC383F4}">
      <dgm:prSet/>
      <dgm:spPr/>
      <dgm:t>
        <a:bodyPr/>
        <a:lstStyle/>
        <a:p>
          <a:endParaRPr lang="en-US"/>
        </a:p>
      </dgm:t>
    </dgm:pt>
    <dgm:pt modelId="{A07F4D0A-ABB4-40CC-8D3E-1271043F9245}">
      <dgm:prSet phldrT="[Text]"/>
      <dgm:spPr/>
      <dgm:t>
        <a:bodyPr/>
        <a:lstStyle/>
        <a:p>
          <a:r>
            <a:rPr lang="en-US" i="1" u="none" dirty="0" smtClean="0">
              <a:solidFill>
                <a:srgbClr val="FF0000"/>
              </a:solidFill>
            </a:rPr>
            <a:t>Intimacy vs. Isolation</a:t>
          </a:r>
          <a:endParaRPr lang="en-US" i="1" u="none" dirty="0">
            <a:solidFill>
              <a:srgbClr val="FF0000"/>
            </a:solidFill>
          </a:endParaRPr>
        </a:p>
      </dgm:t>
    </dgm:pt>
    <dgm:pt modelId="{B99AACBC-CF20-4FC9-84A9-11E9AABC393A}" type="parTrans" cxnId="{AFE55281-012F-4D67-B367-94BF8F52FD33}">
      <dgm:prSet/>
      <dgm:spPr/>
      <dgm:t>
        <a:bodyPr/>
        <a:lstStyle/>
        <a:p>
          <a:endParaRPr lang="en-US"/>
        </a:p>
      </dgm:t>
    </dgm:pt>
    <dgm:pt modelId="{5C45DCB8-DF9F-496B-BC53-111B32D4BA7D}" type="sibTrans" cxnId="{AFE55281-012F-4D67-B367-94BF8F52FD33}">
      <dgm:prSet/>
      <dgm:spPr/>
      <dgm:t>
        <a:bodyPr/>
        <a:lstStyle/>
        <a:p>
          <a:endParaRPr lang="en-US"/>
        </a:p>
      </dgm:t>
    </dgm:pt>
    <dgm:pt modelId="{405221E5-560A-4622-ACF0-0BD1889C4A59}">
      <dgm:prSet phldrT="[Text]"/>
      <dgm:spPr/>
      <dgm:t>
        <a:bodyPr/>
        <a:lstStyle/>
        <a:p>
          <a:r>
            <a:rPr lang="en-US" dirty="0" smtClean="0"/>
            <a:t>Generativity vs. Stagnation </a:t>
          </a:r>
          <a:endParaRPr lang="en-US" dirty="0"/>
        </a:p>
      </dgm:t>
    </dgm:pt>
    <dgm:pt modelId="{F2FC73C0-8C4E-41EC-AC7B-423B12B3E931}" type="parTrans" cxnId="{583A74D4-93DA-4F8E-9964-414877F1816F}">
      <dgm:prSet/>
      <dgm:spPr/>
      <dgm:t>
        <a:bodyPr/>
        <a:lstStyle/>
        <a:p>
          <a:endParaRPr lang="en-US"/>
        </a:p>
      </dgm:t>
    </dgm:pt>
    <dgm:pt modelId="{4B597159-A8A8-4D17-BDF1-D3663E76AE97}" type="sibTrans" cxnId="{583A74D4-93DA-4F8E-9964-414877F1816F}">
      <dgm:prSet/>
      <dgm:spPr/>
      <dgm:t>
        <a:bodyPr/>
        <a:lstStyle/>
        <a:p>
          <a:endParaRPr lang="en-US"/>
        </a:p>
      </dgm:t>
    </dgm:pt>
    <dgm:pt modelId="{B4A5E7FD-A614-43BD-8A94-B8521851063D}">
      <dgm:prSet/>
      <dgm:spPr/>
      <dgm:t>
        <a:bodyPr/>
        <a:lstStyle/>
        <a:p>
          <a:r>
            <a:rPr lang="en-US" dirty="0"/>
            <a:t>Integrity vs. Despair</a:t>
          </a:r>
          <a:endParaRPr lang="en-US"/>
        </a:p>
      </dgm:t>
    </dgm:pt>
    <dgm:pt modelId="{F57DFFBC-FA77-4046-8135-F2A0D326179A}" type="parTrans" cxnId="{6B78FB1B-1481-41EB-9B06-834270D577B4}">
      <dgm:prSet/>
      <dgm:spPr/>
      <dgm:t>
        <a:bodyPr/>
        <a:lstStyle/>
        <a:p>
          <a:endParaRPr lang="en-US"/>
        </a:p>
      </dgm:t>
    </dgm:pt>
    <dgm:pt modelId="{626E09B2-7E3E-4F30-822F-502D762DE742}" type="sibTrans" cxnId="{6B78FB1B-1481-41EB-9B06-834270D577B4}">
      <dgm:prSet/>
      <dgm:spPr/>
      <dgm:t>
        <a:bodyPr/>
        <a:lstStyle/>
        <a:p>
          <a:endParaRPr lang="en-US"/>
        </a:p>
      </dgm:t>
    </dgm:pt>
    <dgm:pt modelId="{45779D39-126A-4F38-B3EE-5BBEB14BCB30}" type="pres">
      <dgm:prSet presAssocID="{B2235652-5823-4343-8492-E7F36E0B291D}" presName="Name0" presStyleCnt="0">
        <dgm:presLayoutVars>
          <dgm:dir/>
          <dgm:animLvl val="lvl"/>
          <dgm:resizeHandles val="exact"/>
        </dgm:presLayoutVars>
      </dgm:prSet>
      <dgm:spPr/>
      <dgm:t>
        <a:bodyPr/>
        <a:lstStyle/>
        <a:p>
          <a:endParaRPr lang="en-US"/>
        </a:p>
      </dgm:t>
    </dgm:pt>
    <dgm:pt modelId="{5DA04993-5E23-4852-BE3D-C620093D2A4D}" type="pres">
      <dgm:prSet presAssocID="{B2235652-5823-4343-8492-E7F36E0B291D}" presName="tSp" presStyleCnt="0"/>
      <dgm:spPr/>
    </dgm:pt>
    <dgm:pt modelId="{29D90314-EC6E-4A6B-BEE9-4CA6EE85EAF2}" type="pres">
      <dgm:prSet presAssocID="{B2235652-5823-4343-8492-E7F36E0B291D}" presName="bSp" presStyleCnt="0"/>
      <dgm:spPr/>
    </dgm:pt>
    <dgm:pt modelId="{CC64291F-918B-4B6A-9F44-34CCC579D5DD}" type="pres">
      <dgm:prSet presAssocID="{B2235652-5823-4343-8492-E7F36E0B291D}" presName="process" presStyleCnt="0"/>
      <dgm:spPr/>
    </dgm:pt>
    <dgm:pt modelId="{AD1CDBCA-F491-46A1-BF6E-412444AA17BC}" type="pres">
      <dgm:prSet presAssocID="{2679023F-8964-4F5A-9BE0-8D504AF17F81}" presName="composite1" presStyleCnt="0"/>
      <dgm:spPr/>
    </dgm:pt>
    <dgm:pt modelId="{08757A4B-6090-416C-BC67-31D8B4D7B6FE}" type="pres">
      <dgm:prSet presAssocID="{2679023F-8964-4F5A-9BE0-8D504AF17F81}" presName="dummyNode1" presStyleLbl="node1" presStyleIdx="0" presStyleCnt="3"/>
      <dgm:spPr/>
    </dgm:pt>
    <dgm:pt modelId="{1184D996-FC5D-4FED-BF39-1E3160C88530}" type="pres">
      <dgm:prSet presAssocID="{2679023F-8964-4F5A-9BE0-8D504AF17F81}" presName="childNode1" presStyleLbl="bgAcc1" presStyleIdx="0" presStyleCnt="3" custLinFactNeighborX="7541">
        <dgm:presLayoutVars>
          <dgm:bulletEnabled val="1"/>
        </dgm:presLayoutVars>
      </dgm:prSet>
      <dgm:spPr/>
      <dgm:t>
        <a:bodyPr/>
        <a:lstStyle/>
        <a:p>
          <a:endParaRPr lang="en-US"/>
        </a:p>
      </dgm:t>
    </dgm:pt>
    <dgm:pt modelId="{E76808C6-77AD-4713-8D7B-89FBD343D831}" type="pres">
      <dgm:prSet presAssocID="{2679023F-8964-4F5A-9BE0-8D504AF17F81}" presName="childNode1tx" presStyleLbl="bgAcc1" presStyleIdx="0" presStyleCnt="3">
        <dgm:presLayoutVars>
          <dgm:bulletEnabled val="1"/>
        </dgm:presLayoutVars>
      </dgm:prSet>
      <dgm:spPr/>
      <dgm:t>
        <a:bodyPr/>
        <a:lstStyle/>
        <a:p>
          <a:endParaRPr lang="en-US"/>
        </a:p>
      </dgm:t>
    </dgm:pt>
    <dgm:pt modelId="{BF17871D-FF3B-43DB-B4B9-BE0AC45027F2}" type="pres">
      <dgm:prSet presAssocID="{2679023F-8964-4F5A-9BE0-8D504AF17F81}" presName="parentNode1" presStyleLbl="node1" presStyleIdx="0" presStyleCnt="3">
        <dgm:presLayoutVars>
          <dgm:chMax val="1"/>
          <dgm:bulletEnabled val="1"/>
        </dgm:presLayoutVars>
      </dgm:prSet>
      <dgm:spPr/>
      <dgm:t>
        <a:bodyPr/>
        <a:lstStyle/>
        <a:p>
          <a:endParaRPr lang="en-US"/>
        </a:p>
      </dgm:t>
    </dgm:pt>
    <dgm:pt modelId="{0BE4AA6A-A854-4231-9685-B3C88E9DCE0B}" type="pres">
      <dgm:prSet presAssocID="{2679023F-8964-4F5A-9BE0-8D504AF17F81}" presName="connSite1" presStyleCnt="0"/>
      <dgm:spPr/>
    </dgm:pt>
    <dgm:pt modelId="{A56DAA13-1160-4225-BA53-86C9C3D1177C}" type="pres">
      <dgm:prSet presAssocID="{12E2EA01-DA55-47B9-AD69-EDF55D469CE2}" presName="Name9" presStyleLbl="sibTrans2D1" presStyleIdx="0" presStyleCnt="2"/>
      <dgm:spPr/>
      <dgm:t>
        <a:bodyPr/>
        <a:lstStyle/>
        <a:p>
          <a:endParaRPr lang="en-US"/>
        </a:p>
      </dgm:t>
    </dgm:pt>
    <dgm:pt modelId="{4A6EEE3F-4424-4F9E-9955-4C59E796333F}" type="pres">
      <dgm:prSet presAssocID="{1B3CEF7D-8EAC-4088-A885-E90D875112EB}" presName="composite2" presStyleCnt="0"/>
      <dgm:spPr/>
    </dgm:pt>
    <dgm:pt modelId="{0DC11C02-8151-4D26-B6AD-ABEE14B3E10C}" type="pres">
      <dgm:prSet presAssocID="{1B3CEF7D-8EAC-4088-A885-E90D875112EB}" presName="dummyNode2" presStyleLbl="node1" presStyleIdx="0" presStyleCnt="3"/>
      <dgm:spPr/>
    </dgm:pt>
    <dgm:pt modelId="{5C2AFBD0-34DE-4395-93D3-5BBCB6DE3297}" type="pres">
      <dgm:prSet presAssocID="{1B3CEF7D-8EAC-4088-A885-E90D875112EB}" presName="childNode2" presStyleLbl="bgAcc1" presStyleIdx="1" presStyleCnt="3">
        <dgm:presLayoutVars>
          <dgm:bulletEnabled val="1"/>
        </dgm:presLayoutVars>
      </dgm:prSet>
      <dgm:spPr/>
      <dgm:t>
        <a:bodyPr/>
        <a:lstStyle/>
        <a:p>
          <a:endParaRPr lang="en-US"/>
        </a:p>
      </dgm:t>
    </dgm:pt>
    <dgm:pt modelId="{6514C010-F184-4D31-9163-503984F847A4}" type="pres">
      <dgm:prSet presAssocID="{1B3CEF7D-8EAC-4088-A885-E90D875112EB}" presName="childNode2tx" presStyleLbl="bgAcc1" presStyleIdx="1" presStyleCnt="3">
        <dgm:presLayoutVars>
          <dgm:bulletEnabled val="1"/>
        </dgm:presLayoutVars>
      </dgm:prSet>
      <dgm:spPr/>
      <dgm:t>
        <a:bodyPr/>
        <a:lstStyle/>
        <a:p>
          <a:endParaRPr lang="en-US"/>
        </a:p>
      </dgm:t>
    </dgm:pt>
    <dgm:pt modelId="{B0044632-A1FE-47E1-B2EF-11C22F5A1194}" type="pres">
      <dgm:prSet presAssocID="{1B3CEF7D-8EAC-4088-A885-E90D875112EB}" presName="parentNode2" presStyleLbl="node1" presStyleIdx="1" presStyleCnt="3">
        <dgm:presLayoutVars>
          <dgm:chMax val="0"/>
          <dgm:bulletEnabled val="1"/>
        </dgm:presLayoutVars>
      </dgm:prSet>
      <dgm:spPr/>
      <dgm:t>
        <a:bodyPr/>
        <a:lstStyle/>
        <a:p>
          <a:endParaRPr lang="en-US"/>
        </a:p>
      </dgm:t>
    </dgm:pt>
    <dgm:pt modelId="{C580C5F7-843B-4D5C-9265-0B916A8EC325}" type="pres">
      <dgm:prSet presAssocID="{1B3CEF7D-8EAC-4088-A885-E90D875112EB}" presName="connSite2" presStyleCnt="0"/>
      <dgm:spPr/>
    </dgm:pt>
    <dgm:pt modelId="{A9AFBDA0-48BC-40FB-9CFB-B06C6D17BCBC}" type="pres">
      <dgm:prSet presAssocID="{902AD0F1-4634-4012-949B-045696A62643}" presName="Name18" presStyleLbl="sibTrans2D1" presStyleIdx="1" presStyleCnt="2"/>
      <dgm:spPr/>
      <dgm:t>
        <a:bodyPr/>
        <a:lstStyle/>
        <a:p>
          <a:endParaRPr lang="en-US"/>
        </a:p>
      </dgm:t>
    </dgm:pt>
    <dgm:pt modelId="{FCC97BD4-C0D5-494D-AEB1-3165C6443D4D}" type="pres">
      <dgm:prSet presAssocID="{D18B4071-7004-4EA7-B4D3-987ABADD8118}" presName="composite1" presStyleCnt="0"/>
      <dgm:spPr/>
    </dgm:pt>
    <dgm:pt modelId="{6E08784A-012C-400B-B566-F153B0456D14}" type="pres">
      <dgm:prSet presAssocID="{D18B4071-7004-4EA7-B4D3-987ABADD8118}" presName="dummyNode1" presStyleLbl="node1" presStyleIdx="1" presStyleCnt="3"/>
      <dgm:spPr/>
    </dgm:pt>
    <dgm:pt modelId="{E353093E-C4DF-4C8F-A3C0-902D67E8261F}" type="pres">
      <dgm:prSet presAssocID="{D18B4071-7004-4EA7-B4D3-987ABADD8118}" presName="childNode1" presStyleLbl="bgAcc1" presStyleIdx="2" presStyleCnt="3">
        <dgm:presLayoutVars>
          <dgm:bulletEnabled val="1"/>
        </dgm:presLayoutVars>
      </dgm:prSet>
      <dgm:spPr/>
      <dgm:t>
        <a:bodyPr/>
        <a:lstStyle/>
        <a:p>
          <a:endParaRPr lang="en-US"/>
        </a:p>
      </dgm:t>
    </dgm:pt>
    <dgm:pt modelId="{AB1461F9-A520-405C-B848-5D4624AEA0BD}" type="pres">
      <dgm:prSet presAssocID="{D18B4071-7004-4EA7-B4D3-987ABADD8118}" presName="childNode1tx" presStyleLbl="bgAcc1" presStyleIdx="2" presStyleCnt="3">
        <dgm:presLayoutVars>
          <dgm:bulletEnabled val="1"/>
        </dgm:presLayoutVars>
      </dgm:prSet>
      <dgm:spPr/>
      <dgm:t>
        <a:bodyPr/>
        <a:lstStyle/>
        <a:p>
          <a:endParaRPr lang="en-US"/>
        </a:p>
      </dgm:t>
    </dgm:pt>
    <dgm:pt modelId="{2B5884F9-2A38-44C9-BE48-9BACC31A0E8C}" type="pres">
      <dgm:prSet presAssocID="{D18B4071-7004-4EA7-B4D3-987ABADD8118}" presName="parentNode1" presStyleLbl="node1" presStyleIdx="2" presStyleCnt="3">
        <dgm:presLayoutVars>
          <dgm:chMax val="1"/>
          <dgm:bulletEnabled val="1"/>
        </dgm:presLayoutVars>
      </dgm:prSet>
      <dgm:spPr/>
      <dgm:t>
        <a:bodyPr/>
        <a:lstStyle/>
        <a:p>
          <a:endParaRPr lang="en-US"/>
        </a:p>
      </dgm:t>
    </dgm:pt>
    <dgm:pt modelId="{937C8151-FDD1-44A3-832F-1DE59274298F}" type="pres">
      <dgm:prSet presAssocID="{D18B4071-7004-4EA7-B4D3-987ABADD8118}" presName="connSite1" presStyleCnt="0"/>
      <dgm:spPr/>
    </dgm:pt>
  </dgm:ptLst>
  <dgm:cxnLst>
    <dgm:cxn modelId="{94054E80-3F87-4618-BDD3-53F1E8C2C3B1}" srcId="{1B3CEF7D-8EAC-4088-A885-E90D875112EB}" destId="{9353D6B9-442C-463D-98B7-292CF72ED50E}" srcOrd="1" destOrd="0" parTransId="{F074609E-75D1-4FF4-B623-9FC59C903EF1}" sibTransId="{ED9707EB-0DE8-4DE6-BA1C-460F96457A43}"/>
    <dgm:cxn modelId="{583A74D4-93DA-4F8E-9964-414877F1816F}" srcId="{D18B4071-7004-4EA7-B4D3-987ABADD8118}" destId="{405221E5-560A-4622-ACF0-0BD1889C4A59}" srcOrd="1" destOrd="0" parTransId="{F2FC73C0-8C4E-41EC-AC7B-423B12B3E931}" sibTransId="{4B597159-A8A8-4D17-BDF1-D3663E76AE97}"/>
    <dgm:cxn modelId="{666E2EC1-69B7-4C7A-A456-C0DF4B3C9421}" srcId="{2679023F-8964-4F5A-9BE0-8D504AF17F81}" destId="{6D9CAD92-6AA7-4629-BA76-82B155C7D7F5}" srcOrd="2" destOrd="0" parTransId="{321F69DF-4D66-40B6-9FF3-B5189D3A4EC2}" sibTransId="{0E527D7C-B450-456A-8072-225632752DFE}"/>
    <dgm:cxn modelId="{6B78FB1B-1481-41EB-9B06-834270D577B4}" srcId="{D18B4071-7004-4EA7-B4D3-987ABADD8118}" destId="{B4A5E7FD-A614-43BD-8A94-B8521851063D}" srcOrd="2" destOrd="0" parTransId="{F57DFFBC-FA77-4046-8135-F2A0D326179A}" sibTransId="{626E09B2-7E3E-4F30-822F-502D762DE742}"/>
    <dgm:cxn modelId="{FC110C60-9F87-4EF6-B3C8-C3560D1A9A62}" type="presOf" srcId="{D4BB8919-146F-4E56-9C48-192BA607A8B2}" destId="{1184D996-FC5D-4FED-BF39-1E3160C88530}" srcOrd="0" destOrd="1" presId="urn:microsoft.com/office/officeart/2005/8/layout/hProcess4"/>
    <dgm:cxn modelId="{FA4CDA39-F174-44E9-BD21-408A62E3A5C6}" type="presOf" srcId="{405221E5-560A-4622-ACF0-0BD1889C4A59}" destId="{AB1461F9-A520-405C-B848-5D4624AEA0BD}" srcOrd="1" destOrd="1" presId="urn:microsoft.com/office/officeart/2005/8/layout/hProcess4"/>
    <dgm:cxn modelId="{4C0FAE60-3A18-4293-8CF2-7977E9BAADFF}" type="presOf" srcId="{B4A5E7FD-A614-43BD-8A94-B8521851063D}" destId="{E353093E-C4DF-4C8F-A3C0-902D67E8261F}" srcOrd="0" destOrd="2" presId="urn:microsoft.com/office/officeart/2005/8/layout/hProcess4"/>
    <dgm:cxn modelId="{A7C87498-6C3A-4271-B7EA-EACB76357075}" type="presOf" srcId="{3ED6DCCC-AB0C-4B4B-8AFA-93882B173349}" destId="{6514C010-F184-4D31-9163-503984F847A4}" srcOrd="1" destOrd="0" presId="urn:microsoft.com/office/officeart/2005/8/layout/hProcess4"/>
    <dgm:cxn modelId="{6DC0A25E-2D5E-4305-B56F-4865DDA5147C}" type="presOf" srcId="{A07F4D0A-ABB4-40CC-8D3E-1271043F9245}" destId="{E353093E-C4DF-4C8F-A3C0-902D67E8261F}" srcOrd="0" destOrd="0" presId="urn:microsoft.com/office/officeart/2005/8/layout/hProcess4"/>
    <dgm:cxn modelId="{F6CCD6F7-2F43-4D3E-B342-EACF690F8EC7}" type="presOf" srcId="{AAC544C7-8BA1-4F85-B37E-189687AB732B}" destId="{E76808C6-77AD-4713-8D7B-89FBD343D831}" srcOrd="1" destOrd="0" presId="urn:microsoft.com/office/officeart/2005/8/layout/hProcess4"/>
    <dgm:cxn modelId="{D91996BB-C62A-433B-BC05-65D3BCCC373E}" type="presOf" srcId="{6D9CAD92-6AA7-4629-BA76-82B155C7D7F5}" destId="{1184D996-FC5D-4FED-BF39-1E3160C88530}" srcOrd="0" destOrd="2" presId="urn:microsoft.com/office/officeart/2005/8/layout/hProcess4"/>
    <dgm:cxn modelId="{A82A76D7-07AA-4A63-8FB6-FE9E0A268493}" type="presOf" srcId="{3ED6DCCC-AB0C-4B4B-8AFA-93882B173349}" destId="{5C2AFBD0-34DE-4395-93D3-5BBCB6DE3297}" srcOrd="0" destOrd="0" presId="urn:microsoft.com/office/officeart/2005/8/layout/hProcess4"/>
    <dgm:cxn modelId="{01AD487D-6D02-434E-91CF-94B168F2610E}" type="presOf" srcId="{1B3CEF7D-8EAC-4088-A885-E90D875112EB}" destId="{B0044632-A1FE-47E1-B2EF-11C22F5A1194}" srcOrd="0" destOrd="0" presId="urn:microsoft.com/office/officeart/2005/8/layout/hProcess4"/>
    <dgm:cxn modelId="{9320E954-5B56-4B42-A834-4A756B99A5C8}" type="presOf" srcId="{B2235652-5823-4343-8492-E7F36E0B291D}" destId="{45779D39-126A-4F38-B3EE-5BBEB14BCB30}" srcOrd="0" destOrd="0" presId="urn:microsoft.com/office/officeart/2005/8/layout/hProcess4"/>
    <dgm:cxn modelId="{87443715-1E07-4F52-BCEB-06DE19B822C0}" srcId="{B2235652-5823-4343-8492-E7F36E0B291D}" destId="{2679023F-8964-4F5A-9BE0-8D504AF17F81}" srcOrd="0" destOrd="0" parTransId="{6DE9970F-BB84-43D6-9C35-C63B114A7F3A}" sibTransId="{12E2EA01-DA55-47B9-AD69-EDF55D469CE2}"/>
    <dgm:cxn modelId="{45F7A472-D250-4208-AA07-58C043B1A1E4}" srcId="{1B3CEF7D-8EAC-4088-A885-E90D875112EB}" destId="{FDDF2DE6-9ED8-44F5-A61E-293EB802D450}" srcOrd="3" destOrd="0" parTransId="{161F070B-3CAA-4EDD-A8F5-D74C469B25BF}" sibTransId="{DA3152DE-90B3-485E-9D8D-E17332B83630}"/>
    <dgm:cxn modelId="{60F231D9-1048-47FB-8895-19BA767122C1}" srcId="{B2235652-5823-4343-8492-E7F36E0B291D}" destId="{1B3CEF7D-8EAC-4088-A885-E90D875112EB}" srcOrd="1" destOrd="0" parTransId="{0F0C9BFF-E282-4887-A966-B422BEE55665}" sibTransId="{902AD0F1-4634-4012-949B-045696A62643}"/>
    <dgm:cxn modelId="{9F9FF102-26F7-4D9F-9897-D048500D84FF}" type="presOf" srcId="{6D9CAD92-6AA7-4629-BA76-82B155C7D7F5}" destId="{E76808C6-77AD-4713-8D7B-89FBD343D831}" srcOrd="1" destOrd="2" presId="urn:microsoft.com/office/officeart/2005/8/layout/hProcess4"/>
    <dgm:cxn modelId="{0A8520D6-C66C-4134-A844-5FB81381A9A1}" srcId="{2679023F-8964-4F5A-9BE0-8D504AF17F81}" destId="{AAC544C7-8BA1-4F85-B37E-189687AB732B}" srcOrd="0" destOrd="0" parTransId="{F99569FD-5DEE-432D-AD78-FFEE6E67AB89}" sibTransId="{9609B351-1A64-4D15-86B0-817F7F44195A}"/>
    <dgm:cxn modelId="{9EA16B4F-A5B1-4AAA-9A92-C2B9FAE72B12}" type="presOf" srcId="{FDDF2DE6-9ED8-44F5-A61E-293EB802D450}" destId="{5C2AFBD0-34DE-4395-93D3-5BBCB6DE3297}" srcOrd="0" destOrd="3" presId="urn:microsoft.com/office/officeart/2005/8/layout/hProcess4"/>
    <dgm:cxn modelId="{D175C125-ED8A-45AF-928C-3790E74F44A2}" type="presOf" srcId="{FDDF2DE6-9ED8-44F5-A61E-293EB802D450}" destId="{6514C010-F184-4D31-9163-503984F847A4}" srcOrd="1" destOrd="3" presId="urn:microsoft.com/office/officeart/2005/8/layout/hProcess4"/>
    <dgm:cxn modelId="{B9E1A16F-CA15-463E-A990-C00126810DEF}" type="presOf" srcId="{9353D6B9-442C-463D-98B7-292CF72ED50E}" destId="{5C2AFBD0-34DE-4395-93D3-5BBCB6DE3297}" srcOrd="0" destOrd="1" presId="urn:microsoft.com/office/officeart/2005/8/layout/hProcess4"/>
    <dgm:cxn modelId="{BD98ECD7-B6E8-485D-87A8-1BBF1572028A}" type="presOf" srcId="{9353D6B9-442C-463D-98B7-292CF72ED50E}" destId="{6514C010-F184-4D31-9163-503984F847A4}" srcOrd="1" destOrd="1" presId="urn:microsoft.com/office/officeart/2005/8/layout/hProcess4"/>
    <dgm:cxn modelId="{8A07DE37-9DF5-412A-AF90-C47FE448F619}" type="presOf" srcId="{D18B4071-7004-4EA7-B4D3-987ABADD8118}" destId="{2B5884F9-2A38-44C9-BE48-9BACC31A0E8C}" srcOrd="0" destOrd="0" presId="urn:microsoft.com/office/officeart/2005/8/layout/hProcess4"/>
    <dgm:cxn modelId="{395FD7E7-6EAE-40AE-90E6-431C712A5C43}" srcId="{1B3CEF7D-8EAC-4088-A885-E90D875112EB}" destId="{D8020273-80C8-4EF3-BA7A-33B53A5FDD4F}" srcOrd="2" destOrd="0" parTransId="{C1BCEC69-CD71-43AB-9596-4761145B9A1D}" sibTransId="{C1338492-D9CA-400B-A68B-15A8E2A52A39}"/>
    <dgm:cxn modelId="{528CAC07-9B1A-4AD8-B0C2-2E6F8E1D2791}" type="presOf" srcId="{B4A5E7FD-A614-43BD-8A94-B8521851063D}" destId="{AB1461F9-A520-405C-B848-5D4624AEA0BD}" srcOrd="1" destOrd="2" presId="urn:microsoft.com/office/officeart/2005/8/layout/hProcess4"/>
    <dgm:cxn modelId="{D7D16572-8E03-4613-BA9A-F0A42AC383F4}" srcId="{B2235652-5823-4343-8492-E7F36E0B291D}" destId="{D18B4071-7004-4EA7-B4D3-987ABADD8118}" srcOrd="2" destOrd="0" parTransId="{C4C26B7F-386E-4BA2-815E-5957025DAA5C}" sibTransId="{37787148-60CF-47E1-A24F-0861E06F2363}"/>
    <dgm:cxn modelId="{589E251E-2E54-42DC-AE42-3DC14AE8866C}" type="presOf" srcId="{AAC544C7-8BA1-4F85-B37E-189687AB732B}" destId="{1184D996-FC5D-4FED-BF39-1E3160C88530}" srcOrd="0" destOrd="0" presId="urn:microsoft.com/office/officeart/2005/8/layout/hProcess4"/>
    <dgm:cxn modelId="{5A5F892F-9D18-4B4A-8EAD-C50A1BD2B7F2}" srcId="{1B3CEF7D-8EAC-4088-A885-E90D875112EB}" destId="{3ED6DCCC-AB0C-4B4B-8AFA-93882B173349}" srcOrd="0" destOrd="0" parTransId="{5F201215-684E-42E6-8E1D-682F275A14C0}" sibTransId="{1AEA8BFE-F022-4D13-8B69-3BEFD8849E53}"/>
    <dgm:cxn modelId="{480F840F-F3DA-4E01-B118-586C00AF6346}" type="presOf" srcId="{D8020273-80C8-4EF3-BA7A-33B53A5FDD4F}" destId="{6514C010-F184-4D31-9163-503984F847A4}" srcOrd="1" destOrd="2" presId="urn:microsoft.com/office/officeart/2005/8/layout/hProcess4"/>
    <dgm:cxn modelId="{6FCA769D-3A75-49A3-BD35-77C261D49873}" type="presOf" srcId="{405221E5-560A-4622-ACF0-0BD1889C4A59}" destId="{E353093E-C4DF-4C8F-A3C0-902D67E8261F}" srcOrd="0" destOrd="1" presId="urn:microsoft.com/office/officeart/2005/8/layout/hProcess4"/>
    <dgm:cxn modelId="{D691D27E-3267-4DD5-9B4C-FA492ED2D997}" type="presOf" srcId="{A07F4D0A-ABB4-40CC-8D3E-1271043F9245}" destId="{AB1461F9-A520-405C-B848-5D4624AEA0BD}" srcOrd="1" destOrd="0" presId="urn:microsoft.com/office/officeart/2005/8/layout/hProcess4"/>
    <dgm:cxn modelId="{AFE55281-012F-4D67-B367-94BF8F52FD33}" srcId="{D18B4071-7004-4EA7-B4D3-987ABADD8118}" destId="{A07F4D0A-ABB4-40CC-8D3E-1271043F9245}" srcOrd="0" destOrd="0" parTransId="{B99AACBC-CF20-4FC9-84A9-11E9AABC393A}" sibTransId="{5C45DCB8-DF9F-496B-BC53-111B32D4BA7D}"/>
    <dgm:cxn modelId="{7D45EE20-91DE-41A2-88B2-7DE4A9CD6A0F}" type="presOf" srcId="{2679023F-8964-4F5A-9BE0-8D504AF17F81}" destId="{BF17871D-FF3B-43DB-B4B9-BE0AC45027F2}" srcOrd="0" destOrd="0" presId="urn:microsoft.com/office/officeart/2005/8/layout/hProcess4"/>
    <dgm:cxn modelId="{5D6D31C0-F798-4CB4-92C7-A8841610A2DF}" type="presOf" srcId="{902AD0F1-4634-4012-949B-045696A62643}" destId="{A9AFBDA0-48BC-40FB-9CFB-B06C6D17BCBC}" srcOrd="0" destOrd="0" presId="urn:microsoft.com/office/officeart/2005/8/layout/hProcess4"/>
    <dgm:cxn modelId="{52C2E13B-F72C-4823-A5AD-1217189CC9F0}" type="presOf" srcId="{D8020273-80C8-4EF3-BA7A-33B53A5FDD4F}" destId="{5C2AFBD0-34DE-4395-93D3-5BBCB6DE3297}" srcOrd="0" destOrd="2" presId="urn:microsoft.com/office/officeart/2005/8/layout/hProcess4"/>
    <dgm:cxn modelId="{B0A7B02F-B3B0-46A6-B8B9-EC271612BE89}" type="presOf" srcId="{D4BB8919-146F-4E56-9C48-192BA607A8B2}" destId="{E76808C6-77AD-4713-8D7B-89FBD343D831}" srcOrd="1" destOrd="1" presId="urn:microsoft.com/office/officeart/2005/8/layout/hProcess4"/>
    <dgm:cxn modelId="{623BDCD7-FE1D-4DEE-B8C0-14AB9233426D}" srcId="{2679023F-8964-4F5A-9BE0-8D504AF17F81}" destId="{D4BB8919-146F-4E56-9C48-192BA607A8B2}" srcOrd="1" destOrd="0" parTransId="{3CB988F9-60B8-475C-A6B5-36CD2F9B7A77}" sibTransId="{5C713349-35C5-40AB-A7E3-D1D14B527328}"/>
    <dgm:cxn modelId="{62440344-CE80-446C-B56F-C79F37B56D02}" type="presOf" srcId="{12E2EA01-DA55-47B9-AD69-EDF55D469CE2}" destId="{A56DAA13-1160-4225-BA53-86C9C3D1177C}" srcOrd="0" destOrd="0" presId="urn:microsoft.com/office/officeart/2005/8/layout/hProcess4"/>
    <dgm:cxn modelId="{521B0007-3728-48DC-A2B1-B7A1E1DCB228}" type="presParOf" srcId="{45779D39-126A-4F38-B3EE-5BBEB14BCB30}" destId="{5DA04993-5E23-4852-BE3D-C620093D2A4D}" srcOrd="0" destOrd="0" presId="urn:microsoft.com/office/officeart/2005/8/layout/hProcess4"/>
    <dgm:cxn modelId="{B4F85D79-A343-43D2-A14F-0A5695B6A10F}" type="presParOf" srcId="{45779D39-126A-4F38-B3EE-5BBEB14BCB30}" destId="{29D90314-EC6E-4A6B-BEE9-4CA6EE85EAF2}" srcOrd="1" destOrd="0" presId="urn:microsoft.com/office/officeart/2005/8/layout/hProcess4"/>
    <dgm:cxn modelId="{8F4F3E77-1BAB-4E7C-AF18-BA37042D9D41}" type="presParOf" srcId="{45779D39-126A-4F38-B3EE-5BBEB14BCB30}" destId="{CC64291F-918B-4B6A-9F44-34CCC579D5DD}" srcOrd="2" destOrd="0" presId="urn:microsoft.com/office/officeart/2005/8/layout/hProcess4"/>
    <dgm:cxn modelId="{3829792E-BB3B-4972-B32C-750929AE4ED1}" type="presParOf" srcId="{CC64291F-918B-4B6A-9F44-34CCC579D5DD}" destId="{AD1CDBCA-F491-46A1-BF6E-412444AA17BC}" srcOrd="0" destOrd="0" presId="urn:microsoft.com/office/officeart/2005/8/layout/hProcess4"/>
    <dgm:cxn modelId="{3E2A6B1F-1329-4EDC-8ACE-5555C71436AB}" type="presParOf" srcId="{AD1CDBCA-F491-46A1-BF6E-412444AA17BC}" destId="{08757A4B-6090-416C-BC67-31D8B4D7B6FE}" srcOrd="0" destOrd="0" presId="urn:microsoft.com/office/officeart/2005/8/layout/hProcess4"/>
    <dgm:cxn modelId="{470F2F2E-BA68-42B5-BEF2-42184697785A}" type="presParOf" srcId="{AD1CDBCA-F491-46A1-BF6E-412444AA17BC}" destId="{1184D996-FC5D-4FED-BF39-1E3160C88530}" srcOrd="1" destOrd="0" presId="urn:microsoft.com/office/officeart/2005/8/layout/hProcess4"/>
    <dgm:cxn modelId="{5F39BB84-951E-4A94-A11A-334BA94D7A00}" type="presParOf" srcId="{AD1CDBCA-F491-46A1-BF6E-412444AA17BC}" destId="{E76808C6-77AD-4713-8D7B-89FBD343D831}" srcOrd="2" destOrd="0" presId="urn:microsoft.com/office/officeart/2005/8/layout/hProcess4"/>
    <dgm:cxn modelId="{9590478A-9301-469F-8D43-F82F51920F57}" type="presParOf" srcId="{AD1CDBCA-F491-46A1-BF6E-412444AA17BC}" destId="{BF17871D-FF3B-43DB-B4B9-BE0AC45027F2}" srcOrd="3" destOrd="0" presId="urn:microsoft.com/office/officeart/2005/8/layout/hProcess4"/>
    <dgm:cxn modelId="{BFBFC0EE-FFC3-41B0-AD05-0A2AAE224C5E}" type="presParOf" srcId="{AD1CDBCA-F491-46A1-BF6E-412444AA17BC}" destId="{0BE4AA6A-A854-4231-9685-B3C88E9DCE0B}" srcOrd="4" destOrd="0" presId="urn:microsoft.com/office/officeart/2005/8/layout/hProcess4"/>
    <dgm:cxn modelId="{85BA3580-E88C-47D0-90D0-BA2C6E475FAF}" type="presParOf" srcId="{CC64291F-918B-4B6A-9F44-34CCC579D5DD}" destId="{A56DAA13-1160-4225-BA53-86C9C3D1177C}" srcOrd="1" destOrd="0" presId="urn:microsoft.com/office/officeart/2005/8/layout/hProcess4"/>
    <dgm:cxn modelId="{6F4DBFD8-AFF4-480D-A0E1-1D8AAA3123C1}" type="presParOf" srcId="{CC64291F-918B-4B6A-9F44-34CCC579D5DD}" destId="{4A6EEE3F-4424-4F9E-9955-4C59E796333F}" srcOrd="2" destOrd="0" presId="urn:microsoft.com/office/officeart/2005/8/layout/hProcess4"/>
    <dgm:cxn modelId="{FBA8C77E-FF66-464B-82D7-5CE16F12C4A7}" type="presParOf" srcId="{4A6EEE3F-4424-4F9E-9955-4C59E796333F}" destId="{0DC11C02-8151-4D26-B6AD-ABEE14B3E10C}" srcOrd="0" destOrd="0" presId="urn:microsoft.com/office/officeart/2005/8/layout/hProcess4"/>
    <dgm:cxn modelId="{7236B406-4C90-45B3-BA1A-0D57DA64CC79}" type="presParOf" srcId="{4A6EEE3F-4424-4F9E-9955-4C59E796333F}" destId="{5C2AFBD0-34DE-4395-93D3-5BBCB6DE3297}" srcOrd="1" destOrd="0" presId="urn:microsoft.com/office/officeart/2005/8/layout/hProcess4"/>
    <dgm:cxn modelId="{39DBDEE0-B4AC-4FB3-B1EA-44A7A3A34F43}" type="presParOf" srcId="{4A6EEE3F-4424-4F9E-9955-4C59E796333F}" destId="{6514C010-F184-4D31-9163-503984F847A4}" srcOrd="2" destOrd="0" presId="urn:microsoft.com/office/officeart/2005/8/layout/hProcess4"/>
    <dgm:cxn modelId="{7DF7E19D-48F9-47AB-82D3-0EF52E5CA4A3}" type="presParOf" srcId="{4A6EEE3F-4424-4F9E-9955-4C59E796333F}" destId="{B0044632-A1FE-47E1-B2EF-11C22F5A1194}" srcOrd="3" destOrd="0" presId="urn:microsoft.com/office/officeart/2005/8/layout/hProcess4"/>
    <dgm:cxn modelId="{CFE85E5B-4CDE-4F75-A37C-D89209D609F8}" type="presParOf" srcId="{4A6EEE3F-4424-4F9E-9955-4C59E796333F}" destId="{C580C5F7-843B-4D5C-9265-0B916A8EC325}" srcOrd="4" destOrd="0" presId="urn:microsoft.com/office/officeart/2005/8/layout/hProcess4"/>
    <dgm:cxn modelId="{4A3CA9E0-EEE0-4D08-B0F7-2408BB8056CB}" type="presParOf" srcId="{CC64291F-918B-4B6A-9F44-34CCC579D5DD}" destId="{A9AFBDA0-48BC-40FB-9CFB-B06C6D17BCBC}" srcOrd="3" destOrd="0" presId="urn:microsoft.com/office/officeart/2005/8/layout/hProcess4"/>
    <dgm:cxn modelId="{743DECC5-5BD4-46BE-A4FE-45FB3F96B711}" type="presParOf" srcId="{CC64291F-918B-4B6A-9F44-34CCC579D5DD}" destId="{FCC97BD4-C0D5-494D-AEB1-3165C6443D4D}" srcOrd="4" destOrd="0" presId="urn:microsoft.com/office/officeart/2005/8/layout/hProcess4"/>
    <dgm:cxn modelId="{BDA67781-452D-476F-B84A-92652C2C68F6}" type="presParOf" srcId="{FCC97BD4-C0D5-494D-AEB1-3165C6443D4D}" destId="{6E08784A-012C-400B-B566-F153B0456D14}" srcOrd="0" destOrd="0" presId="urn:microsoft.com/office/officeart/2005/8/layout/hProcess4"/>
    <dgm:cxn modelId="{72344A56-21F1-4234-BC11-1965228DC3AD}" type="presParOf" srcId="{FCC97BD4-C0D5-494D-AEB1-3165C6443D4D}" destId="{E353093E-C4DF-4C8F-A3C0-902D67E8261F}" srcOrd="1" destOrd="0" presId="urn:microsoft.com/office/officeart/2005/8/layout/hProcess4"/>
    <dgm:cxn modelId="{FC7AC5EE-5D48-4C74-9E01-6A3DAEA60D6E}" type="presParOf" srcId="{FCC97BD4-C0D5-494D-AEB1-3165C6443D4D}" destId="{AB1461F9-A520-405C-B848-5D4624AEA0BD}" srcOrd="2" destOrd="0" presId="urn:microsoft.com/office/officeart/2005/8/layout/hProcess4"/>
    <dgm:cxn modelId="{8EE65B49-9560-4AE4-B374-890420ED4E8C}" type="presParOf" srcId="{FCC97BD4-C0D5-494D-AEB1-3165C6443D4D}" destId="{2B5884F9-2A38-44C9-BE48-9BACC31A0E8C}" srcOrd="3" destOrd="0" presId="urn:microsoft.com/office/officeart/2005/8/layout/hProcess4"/>
    <dgm:cxn modelId="{1EF46B27-F7A1-47F4-9AE1-69D87CF97102}" type="presParOf" srcId="{FCC97BD4-C0D5-494D-AEB1-3165C6443D4D}" destId="{937C8151-FDD1-44A3-832F-1DE59274298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235652-5823-4343-8492-E7F36E0B291D}" type="doc">
      <dgm:prSet loTypeId="urn:microsoft.com/office/officeart/2005/8/layout/hProcess4" loCatId="process" qsTypeId="urn:microsoft.com/office/officeart/2005/8/quickstyle/3d2" qsCatId="3D" csTypeId="urn:microsoft.com/office/officeart/2005/8/colors/accent3_1" csCatId="accent3" phldr="1"/>
      <dgm:spPr/>
      <dgm:t>
        <a:bodyPr/>
        <a:lstStyle/>
        <a:p>
          <a:endParaRPr lang="en-US"/>
        </a:p>
      </dgm:t>
    </dgm:pt>
    <dgm:pt modelId="{2679023F-8964-4F5A-9BE0-8D504AF17F81}">
      <dgm:prSet phldrT="[Text]"/>
      <dgm:spPr/>
      <dgm:t>
        <a:bodyPr/>
        <a:lstStyle/>
        <a:p>
          <a:r>
            <a:rPr lang="en-US" smtClean="0"/>
            <a:t>Stabilization</a:t>
          </a:r>
          <a:endParaRPr lang="en-US" dirty="0"/>
        </a:p>
      </dgm:t>
    </dgm:pt>
    <dgm:pt modelId="{6DE9970F-BB84-43D6-9C35-C63B114A7F3A}" type="parTrans" cxnId="{87443715-1E07-4F52-BCEB-06DE19B822C0}">
      <dgm:prSet/>
      <dgm:spPr/>
      <dgm:t>
        <a:bodyPr/>
        <a:lstStyle/>
        <a:p>
          <a:endParaRPr lang="en-US"/>
        </a:p>
      </dgm:t>
    </dgm:pt>
    <dgm:pt modelId="{12E2EA01-DA55-47B9-AD69-EDF55D469CE2}" type="sibTrans" cxnId="{87443715-1E07-4F52-BCEB-06DE19B822C0}">
      <dgm:prSet/>
      <dgm:spPr/>
      <dgm:t>
        <a:bodyPr/>
        <a:lstStyle/>
        <a:p>
          <a:endParaRPr lang="en-US"/>
        </a:p>
      </dgm:t>
    </dgm:pt>
    <dgm:pt modelId="{AAC544C7-8BA1-4F85-B37E-189687AB732B}">
      <dgm:prSet phldrT="[Text]"/>
      <dgm:spPr/>
      <dgm:t>
        <a:bodyPr/>
        <a:lstStyle/>
        <a:p>
          <a:r>
            <a:rPr lang="en-US" dirty="0"/>
            <a:t>Trust vs. Mistrust</a:t>
          </a:r>
        </a:p>
      </dgm:t>
    </dgm:pt>
    <dgm:pt modelId="{F99569FD-5DEE-432D-AD78-FFEE6E67AB89}" type="parTrans" cxnId="{0A8520D6-C66C-4134-A844-5FB81381A9A1}">
      <dgm:prSet/>
      <dgm:spPr/>
      <dgm:t>
        <a:bodyPr/>
        <a:lstStyle/>
        <a:p>
          <a:endParaRPr lang="en-US"/>
        </a:p>
      </dgm:t>
    </dgm:pt>
    <dgm:pt modelId="{9609B351-1A64-4D15-86B0-817F7F44195A}" type="sibTrans" cxnId="{0A8520D6-C66C-4134-A844-5FB81381A9A1}">
      <dgm:prSet/>
      <dgm:spPr/>
      <dgm:t>
        <a:bodyPr/>
        <a:lstStyle/>
        <a:p>
          <a:endParaRPr lang="en-US"/>
        </a:p>
      </dgm:t>
    </dgm:pt>
    <dgm:pt modelId="{D4BB8919-146F-4E56-9C48-192BA607A8B2}">
      <dgm:prSet phldrT="[Text]"/>
      <dgm:spPr/>
      <dgm:t>
        <a:bodyPr/>
        <a:lstStyle/>
        <a:p>
          <a:r>
            <a:rPr lang="en-US" dirty="0"/>
            <a:t>Autonomy vs. Shame &amp; </a:t>
          </a:r>
          <a:r>
            <a:rPr lang="en-US" dirty="0" smtClean="0"/>
            <a:t>Doubt </a:t>
          </a:r>
          <a:endParaRPr lang="en-US" dirty="0"/>
        </a:p>
      </dgm:t>
    </dgm:pt>
    <dgm:pt modelId="{3CB988F9-60B8-475C-A6B5-36CD2F9B7A77}" type="parTrans" cxnId="{623BDCD7-FE1D-4DEE-B8C0-14AB9233426D}">
      <dgm:prSet/>
      <dgm:spPr/>
      <dgm:t>
        <a:bodyPr/>
        <a:lstStyle/>
        <a:p>
          <a:endParaRPr lang="en-US"/>
        </a:p>
      </dgm:t>
    </dgm:pt>
    <dgm:pt modelId="{5C713349-35C5-40AB-A7E3-D1D14B527328}" type="sibTrans" cxnId="{623BDCD7-FE1D-4DEE-B8C0-14AB9233426D}">
      <dgm:prSet/>
      <dgm:spPr/>
      <dgm:t>
        <a:bodyPr/>
        <a:lstStyle/>
        <a:p>
          <a:endParaRPr lang="en-US"/>
        </a:p>
      </dgm:t>
    </dgm:pt>
    <dgm:pt modelId="{6D9CAD92-6AA7-4629-BA76-82B155C7D7F5}">
      <dgm:prSet phldrT="[Text]"/>
      <dgm:spPr/>
      <dgm:t>
        <a:bodyPr/>
        <a:lstStyle/>
        <a:p>
          <a:r>
            <a:rPr lang="en-US" b="0" i="1" u="none" dirty="0" smtClean="0">
              <a:solidFill>
                <a:srgbClr val="FF0000"/>
              </a:solidFill>
            </a:rPr>
            <a:t>Initiative vs. Guilt</a:t>
          </a:r>
          <a:endParaRPr lang="en-US" b="0" i="1" u="none" dirty="0">
            <a:solidFill>
              <a:srgbClr val="FF0000"/>
            </a:solidFill>
          </a:endParaRPr>
        </a:p>
      </dgm:t>
    </dgm:pt>
    <dgm:pt modelId="{321F69DF-4D66-40B6-9FF3-B5189D3A4EC2}" type="parTrans" cxnId="{666E2EC1-69B7-4C7A-A456-C0DF4B3C9421}">
      <dgm:prSet/>
      <dgm:spPr/>
      <dgm:t>
        <a:bodyPr/>
        <a:lstStyle/>
        <a:p>
          <a:endParaRPr lang="en-US"/>
        </a:p>
      </dgm:t>
    </dgm:pt>
    <dgm:pt modelId="{0E527D7C-B450-456A-8072-225632752DFE}" type="sibTrans" cxnId="{666E2EC1-69B7-4C7A-A456-C0DF4B3C9421}">
      <dgm:prSet/>
      <dgm:spPr/>
      <dgm:t>
        <a:bodyPr/>
        <a:lstStyle/>
        <a:p>
          <a:endParaRPr lang="en-US"/>
        </a:p>
      </dgm:t>
    </dgm:pt>
    <dgm:pt modelId="{1B3CEF7D-8EAC-4088-A885-E90D875112EB}">
      <dgm:prSet phldrT="[Text]"/>
      <dgm:spPr/>
      <dgm:t>
        <a:bodyPr/>
        <a:lstStyle/>
        <a:p>
          <a:r>
            <a:rPr lang="en-US" dirty="0" smtClean="0"/>
            <a:t>Remembering &amp; Mourning</a:t>
          </a:r>
          <a:endParaRPr lang="en-US" dirty="0"/>
        </a:p>
      </dgm:t>
    </dgm:pt>
    <dgm:pt modelId="{0F0C9BFF-E282-4887-A966-B422BEE55665}" type="parTrans" cxnId="{60F231D9-1048-47FB-8895-19BA767122C1}">
      <dgm:prSet/>
      <dgm:spPr/>
      <dgm:t>
        <a:bodyPr/>
        <a:lstStyle/>
        <a:p>
          <a:endParaRPr lang="en-US"/>
        </a:p>
      </dgm:t>
    </dgm:pt>
    <dgm:pt modelId="{902AD0F1-4634-4012-949B-045696A62643}" type="sibTrans" cxnId="{60F231D9-1048-47FB-8895-19BA767122C1}">
      <dgm:prSet/>
      <dgm:spPr/>
      <dgm:t>
        <a:bodyPr/>
        <a:lstStyle/>
        <a:p>
          <a:endParaRPr lang="en-US"/>
        </a:p>
      </dgm:t>
    </dgm:pt>
    <dgm:pt modelId="{3ED6DCCC-AB0C-4B4B-8AFA-93882B173349}">
      <dgm:prSet phldrT="[Text]"/>
      <dgm:spPr/>
      <dgm:t>
        <a:bodyPr/>
        <a:lstStyle/>
        <a:p>
          <a:r>
            <a:rPr lang="en-US" i="1" u="none" dirty="0" smtClean="0"/>
            <a:t>Initiative vs. Guilt</a:t>
          </a:r>
          <a:endParaRPr lang="en-US" i="1" u="none" dirty="0"/>
        </a:p>
      </dgm:t>
    </dgm:pt>
    <dgm:pt modelId="{5F201215-684E-42E6-8E1D-682F275A14C0}" type="parTrans" cxnId="{5A5F892F-9D18-4B4A-8EAD-C50A1BD2B7F2}">
      <dgm:prSet/>
      <dgm:spPr/>
      <dgm:t>
        <a:bodyPr/>
        <a:lstStyle/>
        <a:p>
          <a:endParaRPr lang="en-US"/>
        </a:p>
      </dgm:t>
    </dgm:pt>
    <dgm:pt modelId="{1AEA8BFE-F022-4D13-8B69-3BEFD8849E53}" type="sibTrans" cxnId="{5A5F892F-9D18-4B4A-8EAD-C50A1BD2B7F2}">
      <dgm:prSet/>
      <dgm:spPr/>
      <dgm:t>
        <a:bodyPr/>
        <a:lstStyle/>
        <a:p>
          <a:endParaRPr lang="en-US"/>
        </a:p>
      </dgm:t>
    </dgm:pt>
    <dgm:pt modelId="{9353D6B9-442C-463D-98B7-292CF72ED50E}">
      <dgm:prSet phldrT="[Text]"/>
      <dgm:spPr/>
      <dgm:t>
        <a:bodyPr/>
        <a:lstStyle/>
        <a:p>
          <a:r>
            <a:rPr lang="en-US" dirty="0"/>
            <a:t>Industry vs. Inferiority</a:t>
          </a:r>
        </a:p>
      </dgm:t>
    </dgm:pt>
    <dgm:pt modelId="{F074609E-75D1-4FF4-B623-9FC59C903EF1}" type="parTrans" cxnId="{94054E80-3F87-4618-BDD3-53F1E8C2C3B1}">
      <dgm:prSet/>
      <dgm:spPr/>
      <dgm:t>
        <a:bodyPr/>
        <a:lstStyle/>
        <a:p>
          <a:endParaRPr lang="en-US"/>
        </a:p>
      </dgm:t>
    </dgm:pt>
    <dgm:pt modelId="{ED9707EB-0DE8-4DE6-BA1C-460F96457A43}" type="sibTrans" cxnId="{94054E80-3F87-4618-BDD3-53F1E8C2C3B1}">
      <dgm:prSet/>
      <dgm:spPr/>
      <dgm:t>
        <a:bodyPr/>
        <a:lstStyle/>
        <a:p>
          <a:endParaRPr lang="en-US"/>
        </a:p>
      </dgm:t>
    </dgm:pt>
    <dgm:pt modelId="{D8020273-80C8-4EF3-BA7A-33B53A5FDD4F}">
      <dgm:prSet/>
      <dgm:spPr/>
      <dgm:t>
        <a:bodyPr/>
        <a:lstStyle/>
        <a:p>
          <a:r>
            <a:rPr lang="en-US" dirty="0"/>
            <a:t>Identity vs. Role Confusion</a:t>
          </a:r>
        </a:p>
      </dgm:t>
    </dgm:pt>
    <dgm:pt modelId="{C1BCEC69-CD71-43AB-9596-4761145B9A1D}" type="parTrans" cxnId="{395FD7E7-6EAE-40AE-90E6-431C712A5C43}">
      <dgm:prSet/>
      <dgm:spPr/>
      <dgm:t>
        <a:bodyPr/>
        <a:lstStyle/>
        <a:p>
          <a:endParaRPr lang="en-US"/>
        </a:p>
      </dgm:t>
    </dgm:pt>
    <dgm:pt modelId="{C1338492-D9CA-400B-A68B-15A8E2A52A39}" type="sibTrans" cxnId="{395FD7E7-6EAE-40AE-90E6-431C712A5C43}">
      <dgm:prSet/>
      <dgm:spPr/>
      <dgm:t>
        <a:bodyPr/>
        <a:lstStyle/>
        <a:p>
          <a:endParaRPr lang="en-US"/>
        </a:p>
      </dgm:t>
    </dgm:pt>
    <dgm:pt modelId="{FDDF2DE6-9ED8-44F5-A61E-293EB802D450}">
      <dgm:prSet/>
      <dgm:spPr/>
      <dgm:t>
        <a:bodyPr/>
        <a:lstStyle/>
        <a:p>
          <a:r>
            <a:rPr lang="en-US" i="1" u="none" dirty="0" smtClean="0">
              <a:solidFill>
                <a:srgbClr val="FF0000"/>
              </a:solidFill>
            </a:rPr>
            <a:t>Intimacy vs. Isolation</a:t>
          </a:r>
          <a:endParaRPr lang="en-US" i="1" u="none" dirty="0">
            <a:solidFill>
              <a:srgbClr val="FF0000"/>
            </a:solidFill>
          </a:endParaRPr>
        </a:p>
      </dgm:t>
    </dgm:pt>
    <dgm:pt modelId="{161F070B-3CAA-4EDD-A8F5-D74C469B25BF}" type="parTrans" cxnId="{45F7A472-D250-4208-AA07-58C043B1A1E4}">
      <dgm:prSet/>
      <dgm:spPr/>
      <dgm:t>
        <a:bodyPr/>
        <a:lstStyle/>
        <a:p>
          <a:endParaRPr lang="en-US"/>
        </a:p>
      </dgm:t>
    </dgm:pt>
    <dgm:pt modelId="{DA3152DE-90B3-485E-9D8D-E17332B83630}" type="sibTrans" cxnId="{45F7A472-D250-4208-AA07-58C043B1A1E4}">
      <dgm:prSet/>
      <dgm:spPr/>
      <dgm:t>
        <a:bodyPr/>
        <a:lstStyle/>
        <a:p>
          <a:endParaRPr lang="en-US"/>
        </a:p>
      </dgm:t>
    </dgm:pt>
    <dgm:pt modelId="{D18B4071-7004-4EA7-B4D3-987ABADD8118}">
      <dgm:prSet phldrT="[Text]"/>
      <dgm:spPr/>
      <dgm:t>
        <a:bodyPr/>
        <a:lstStyle/>
        <a:p>
          <a:r>
            <a:rPr lang="en-US" dirty="0" smtClean="0"/>
            <a:t>Reconnection</a:t>
          </a:r>
          <a:endParaRPr lang="en-US" dirty="0"/>
        </a:p>
      </dgm:t>
    </dgm:pt>
    <dgm:pt modelId="{C4C26B7F-386E-4BA2-815E-5957025DAA5C}" type="parTrans" cxnId="{D7D16572-8E03-4613-BA9A-F0A42AC383F4}">
      <dgm:prSet/>
      <dgm:spPr/>
      <dgm:t>
        <a:bodyPr/>
        <a:lstStyle/>
        <a:p>
          <a:endParaRPr lang="en-US"/>
        </a:p>
      </dgm:t>
    </dgm:pt>
    <dgm:pt modelId="{37787148-60CF-47E1-A24F-0861E06F2363}" type="sibTrans" cxnId="{D7D16572-8E03-4613-BA9A-F0A42AC383F4}">
      <dgm:prSet/>
      <dgm:spPr/>
      <dgm:t>
        <a:bodyPr/>
        <a:lstStyle/>
        <a:p>
          <a:endParaRPr lang="en-US"/>
        </a:p>
      </dgm:t>
    </dgm:pt>
    <dgm:pt modelId="{A07F4D0A-ABB4-40CC-8D3E-1271043F9245}">
      <dgm:prSet phldrT="[Text]"/>
      <dgm:spPr/>
      <dgm:t>
        <a:bodyPr/>
        <a:lstStyle/>
        <a:p>
          <a:r>
            <a:rPr lang="en-US" i="1" u="none" dirty="0" smtClean="0">
              <a:solidFill>
                <a:srgbClr val="FF0000"/>
              </a:solidFill>
            </a:rPr>
            <a:t>Intimacy vs. Isolation</a:t>
          </a:r>
          <a:endParaRPr lang="en-US" i="1" u="none" dirty="0">
            <a:solidFill>
              <a:srgbClr val="FF0000"/>
            </a:solidFill>
          </a:endParaRPr>
        </a:p>
      </dgm:t>
    </dgm:pt>
    <dgm:pt modelId="{B99AACBC-CF20-4FC9-84A9-11E9AABC393A}" type="parTrans" cxnId="{AFE55281-012F-4D67-B367-94BF8F52FD33}">
      <dgm:prSet/>
      <dgm:spPr/>
      <dgm:t>
        <a:bodyPr/>
        <a:lstStyle/>
        <a:p>
          <a:endParaRPr lang="en-US"/>
        </a:p>
      </dgm:t>
    </dgm:pt>
    <dgm:pt modelId="{5C45DCB8-DF9F-496B-BC53-111B32D4BA7D}" type="sibTrans" cxnId="{AFE55281-012F-4D67-B367-94BF8F52FD33}">
      <dgm:prSet/>
      <dgm:spPr/>
      <dgm:t>
        <a:bodyPr/>
        <a:lstStyle/>
        <a:p>
          <a:endParaRPr lang="en-US"/>
        </a:p>
      </dgm:t>
    </dgm:pt>
    <dgm:pt modelId="{405221E5-560A-4622-ACF0-0BD1889C4A59}">
      <dgm:prSet phldrT="[Text]"/>
      <dgm:spPr/>
      <dgm:t>
        <a:bodyPr/>
        <a:lstStyle/>
        <a:p>
          <a:r>
            <a:rPr lang="en-US" dirty="0" smtClean="0"/>
            <a:t>Generativity vs. Stagnation </a:t>
          </a:r>
          <a:endParaRPr lang="en-US" dirty="0"/>
        </a:p>
      </dgm:t>
    </dgm:pt>
    <dgm:pt modelId="{F2FC73C0-8C4E-41EC-AC7B-423B12B3E931}" type="parTrans" cxnId="{583A74D4-93DA-4F8E-9964-414877F1816F}">
      <dgm:prSet/>
      <dgm:spPr/>
      <dgm:t>
        <a:bodyPr/>
        <a:lstStyle/>
        <a:p>
          <a:endParaRPr lang="en-US"/>
        </a:p>
      </dgm:t>
    </dgm:pt>
    <dgm:pt modelId="{4B597159-A8A8-4D17-BDF1-D3663E76AE97}" type="sibTrans" cxnId="{583A74D4-93DA-4F8E-9964-414877F1816F}">
      <dgm:prSet/>
      <dgm:spPr/>
      <dgm:t>
        <a:bodyPr/>
        <a:lstStyle/>
        <a:p>
          <a:endParaRPr lang="en-US"/>
        </a:p>
      </dgm:t>
    </dgm:pt>
    <dgm:pt modelId="{B4A5E7FD-A614-43BD-8A94-B8521851063D}">
      <dgm:prSet/>
      <dgm:spPr/>
      <dgm:t>
        <a:bodyPr/>
        <a:lstStyle/>
        <a:p>
          <a:r>
            <a:rPr lang="en-US" dirty="0"/>
            <a:t>Integrity vs. Despair</a:t>
          </a:r>
          <a:endParaRPr lang="en-US"/>
        </a:p>
      </dgm:t>
    </dgm:pt>
    <dgm:pt modelId="{F57DFFBC-FA77-4046-8135-F2A0D326179A}" type="parTrans" cxnId="{6B78FB1B-1481-41EB-9B06-834270D577B4}">
      <dgm:prSet/>
      <dgm:spPr/>
      <dgm:t>
        <a:bodyPr/>
        <a:lstStyle/>
        <a:p>
          <a:endParaRPr lang="en-US"/>
        </a:p>
      </dgm:t>
    </dgm:pt>
    <dgm:pt modelId="{626E09B2-7E3E-4F30-822F-502D762DE742}" type="sibTrans" cxnId="{6B78FB1B-1481-41EB-9B06-834270D577B4}">
      <dgm:prSet/>
      <dgm:spPr/>
      <dgm:t>
        <a:bodyPr/>
        <a:lstStyle/>
        <a:p>
          <a:endParaRPr lang="en-US"/>
        </a:p>
      </dgm:t>
    </dgm:pt>
    <dgm:pt modelId="{45779D39-126A-4F38-B3EE-5BBEB14BCB30}" type="pres">
      <dgm:prSet presAssocID="{B2235652-5823-4343-8492-E7F36E0B291D}" presName="Name0" presStyleCnt="0">
        <dgm:presLayoutVars>
          <dgm:dir/>
          <dgm:animLvl val="lvl"/>
          <dgm:resizeHandles val="exact"/>
        </dgm:presLayoutVars>
      </dgm:prSet>
      <dgm:spPr/>
      <dgm:t>
        <a:bodyPr/>
        <a:lstStyle/>
        <a:p>
          <a:endParaRPr lang="en-US"/>
        </a:p>
      </dgm:t>
    </dgm:pt>
    <dgm:pt modelId="{5DA04993-5E23-4852-BE3D-C620093D2A4D}" type="pres">
      <dgm:prSet presAssocID="{B2235652-5823-4343-8492-E7F36E0B291D}" presName="tSp" presStyleCnt="0"/>
      <dgm:spPr/>
    </dgm:pt>
    <dgm:pt modelId="{29D90314-EC6E-4A6B-BEE9-4CA6EE85EAF2}" type="pres">
      <dgm:prSet presAssocID="{B2235652-5823-4343-8492-E7F36E0B291D}" presName="bSp" presStyleCnt="0"/>
      <dgm:spPr/>
    </dgm:pt>
    <dgm:pt modelId="{CC64291F-918B-4B6A-9F44-34CCC579D5DD}" type="pres">
      <dgm:prSet presAssocID="{B2235652-5823-4343-8492-E7F36E0B291D}" presName="process" presStyleCnt="0"/>
      <dgm:spPr/>
    </dgm:pt>
    <dgm:pt modelId="{AD1CDBCA-F491-46A1-BF6E-412444AA17BC}" type="pres">
      <dgm:prSet presAssocID="{2679023F-8964-4F5A-9BE0-8D504AF17F81}" presName="composite1" presStyleCnt="0"/>
      <dgm:spPr/>
    </dgm:pt>
    <dgm:pt modelId="{08757A4B-6090-416C-BC67-31D8B4D7B6FE}" type="pres">
      <dgm:prSet presAssocID="{2679023F-8964-4F5A-9BE0-8D504AF17F81}" presName="dummyNode1" presStyleLbl="node1" presStyleIdx="0" presStyleCnt="3"/>
      <dgm:spPr/>
    </dgm:pt>
    <dgm:pt modelId="{1184D996-FC5D-4FED-BF39-1E3160C88530}" type="pres">
      <dgm:prSet presAssocID="{2679023F-8964-4F5A-9BE0-8D504AF17F81}" presName="childNode1" presStyleLbl="bgAcc1" presStyleIdx="0" presStyleCnt="3" custLinFactNeighborX="7541">
        <dgm:presLayoutVars>
          <dgm:bulletEnabled val="1"/>
        </dgm:presLayoutVars>
      </dgm:prSet>
      <dgm:spPr/>
      <dgm:t>
        <a:bodyPr/>
        <a:lstStyle/>
        <a:p>
          <a:endParaRPr lang="en-US"/>
        </a:p>
      </dgm:t>
    </dgm:pt>
    <dgm:pt modelId="{E76808C6-77AD-4713-8D7B-89FBD343D831}" type="pres">
      <dgm:prSet presAssocID="{2679023F-8964-4F5A-9BE0-8D504AF17F81}" presName="childNode1tx" presStyleLbl="bgAcc1" presStyleIdx="0" presStyleCnt="3">
        <dgm:presLayoutVars>
          <dgm:bulletEnabled val="1"/>
        </dgm:presLayoutVars>
      </dgm:prSet>
      <dgm:spPr/>
      <dgm:t>
        <a:bodyPr/>
        <a:lstStyle/>
        <a:p>
          <a:endParaRPr lang="en-US"/>
        </a:p>
      </dgm:t>
    </dgm:pt>
    <dgm:pt modelId="{BF17871D-FF3B-43DB-B4B9-BE0AC45027F2}" type="pres">
      <dgm:prSet presAssocID="{2679023F-8964-4F5A-9BE0-8D504AF17F81}" presName="parentNode1" presStyleLbl="node1" presStyleIdx="0" presStyleCnt="3">
        <dgm:presLayoutVars>
          <dgm:chMax val="1"/>
          <dgm:bulletEnabled val="1"/>
        </dgm:presLayoutVars>
      </dgm:prSet>
      <dgm:spPr/>
      <dgm:t>
        <a:bodyPr/>
        <a:lstStyle/>
        <a:p>
          <a:endParaRPr lang="en-US"/>
        </a:p>
      </dgm:t>
    </dgm:pt>
    <dgm:pt modelId="{0BE4AA6A-A854-4231-9685-B3C88E9DCE0B}" type="pres">
      <dgm:prSet presAssocID="{2679023F-8964-4F5A-9BE0-8D504AF17F81}" presName="connSite1" presStyleCnt="0"/>
      <dgm:spPr/>
    </dgm:pt>
    <dgm:pt modelId="{A56DAA13-1160-4225-BA53-86C9C3D1177C}" type="pres">
      <dgm:prSet presAssocID="{12E2EA01-DA55-47B9-AD69-EDF55D469CE2}" presName="Name9" presStyleLbl="sibTrans2D1" presStyleIdx="0" presStyleCnt="2"/>
      <dgm:spPr/>
      <dgm:t>
        <a:bodyPr/>
        <a:lstStyle/>
        <a:p>
          <a:endParaRPr lang="en-US"/>
        </a:p>
      </dgm:t>
    </dgm:pt>
    <dgm:pt modelId="{4A6EEE3F-4424-4F9E-9955-4C59E796333F}" type="pres">
      <dgm:prSet presAssocID="{1B3CEF7D-8EAC-4088-A885-E90D875112EB}" presName="composite2" presStyleCnt="0"/>
      <dgm:spPr/>
    </dgm:pt>
    <dgm:pt modelId="{0DC11C02-8151-4D26-B6AD-ABEE14B3E10C}" type="pres">
      <dgm:prSet presAssocID="{1B3CEF7D-8EAC-4088-A885-E90D875112EB}" presName="dummyNode2" presStyleLbl="node1" presStyleIdx="0" presStyleCnt="3"/>
      <dgm:spPr/>
    </dgm:pt>
    <dgm:pt modelId="{5C2AFBD0-34DE-4395-93D3-5BBCB6DE3297}" type="pres">
      <dgm:prSet presAssocID="{1B3CEF7D-8EAC-4088-A885-E90D875112EB}" presName="childNode2" presStyleLbl="bgAcc1" presStyleIdx="1" presStyleCnt="3">
        <dgm:presLayoutVars>
          <dgm:bulletEnabled val="1"/>
        </dgm:presLayoutVars>
      </dgm:prSet>
      <dgm:spPr/>
      <dgm:t>
        <a:bodyPr/>
        <a:lstStyle/>
        <a:p>
          <a:endParaRPr lang="en-US"/>
        </a:p>
      </dgm:t>
    </dgm:pt>
    <dgm:pt modelId="{6514C010-F184-4D31-9163-503984F847A4}" type="pres">
      <dgm:prSet presAssocID="{1B3CEF7D-8EAC-4088-A885-E90D875112EB}" presName="childNode2tx" presStyleLbl="bgAcc1" presStyleIdx="1" presStyleCnt="3">
        <dgm:presLayoutVars>
          <dgm:bulletEnabled val="1"/>
        </dgm:presLayoutVars>
      </dgm:prSet>
      <dgm:spPr/>
      <dgm:t>
        <a:bodyPr/>
        <a:lstStyle/>
        <a:p>
          <a:endParaRPr lang="en-US"/>
        </a:p>
      </dgm:t>
    </dgm:pt>
    <dgm:pt modelId="{B0044632-A1FE-47E1-B2EF-11C22F5A1194}" type="pres">
      <dgm:prSet presAssocID="{1B3CEF7D-8EAC-4088-A885-E90D875112EB}" presName="parentNode2" presStyleLbl="node1" presStyleIdx="1" presStyleCnt="3">
        <dgm:presLayoutVars>
          <dgm:chMax val="0"/>
          <dgm:bulletEnabled val="1"/>
        </dgm:presLayoutVars>
      </dgm:prSet>
      <dgm:spPr/>
      <dgm:t>
        <a:bodyPr/>
        <a:lstStyle/>
        <a:p>
          <a:endParaRPr lang="en-US"/>
        </a:p>
      </dgm:t>
    </dgm:pt>
    <dgm:pt modelId="{C580C5F7-843B-4D5C-9265-0B916A8EC325}" type="pres">
      <dgm:prSet presAssocID="{1B3CEF7D-8EAC-4088-A885-E90D875112EB}" presName="connSite2" presStyleCnt="0"/>
      <dgm:spPr/>
    </dgm:pt>
    <dgm:pt modelId="{A9AFBDA0-48BC-40FB-9CFB-B06C6D17BCBC}" type="pres">
      <dgm:prSet presAssocID="{902AD0F1-4634-4012-949B-045696A62643}" presName="Name18" presStyleLbl="sibTrans2D1" presStyleIdx="1" presStyleCnt="2"/>
      <dgm:spPr/>
      <dgm:t>
        <a:bodyPr/>
        <a:lstStyle/>
        <a:p>
          <a:endParaRPr lang="en-US"/>
        </a:p>
      </dgm:t>
    </dgm:pt>
    <dgm:pt modelId="{FCC97BD4-C0D5-494D-AEB1-3165C6443D4D}" type="pres">
      <dgm:prSet presAssocID="{D18B4071-7004-4EA7-B4D3-987ABADD8118}" presName="composite1" presStyleCnt="0"/>
      <dgm:spPr/>
    </dgm:pt>
    <dgm:pt modelId="{6E08784A-012C-400B-B566-F153B0456D14}" type="pres">
      <dgm:prSet presAssocID="{D18B4071-7004-4EA7-B4D3-987ABADD8118}" presName="dummyNode1" presStyleLbl="node1" presStyleIdx="1" presStyleCnt="3"/>
      <dgm:spPr/>
    </dgm:pt>
    <dgm:pt modelId="{E353093E-C4DF-4C8F-A3C0-902D67E8261F}" type="pres">
      <dgm:prSet presAssocID="{D18B4071-7004-4EA7-B4D3-987ABADD8118}" presName="childNode1" presStyleLbl="bgAcc1" presStyleIdx="2" presStyleCnt="3">
        <dgm:presLayoutVars>
          <dgm:bulletEnabled val="1"/>
        </dgm:presLayoutVars>
      </dgm:prSet>
      <dgm:spPr/>
      <dgm:t>
        <a:bodyPr/>
        <a:lstStyle/>
        <a:p>
          <a:endParaRPr lang="en-US"/>
        </a:p>
      </dgm:t>
    </dgm:pt>
    <dgm:pt modelId="{AB1461F9-A520-405C-B848-5D4624AEA0BD}" type="pres">
      <dgm:prSet presAssocID="{D18B4071-7004-4EA7-B4D3-987ABADD8118}" presName="childNode1tx" presStyleLbl="bgAcc1" presStyleIdx="2" presStyleCnt="3">
        <dgm:presLayoutVars>
          <dgm:bulletEnabled val="1"/>
        </dgm:presLayoutVars>
      </dgm:prSet>
      <dgm:spPr/>
      <dgm:t>
        <a:bodyPr/>
        <a:lstStyle/>
        <a:p>
          <a:endParaRPr lang="en-US"/>
        </a:p>
      </dgm:t>
    </dgm:pt>
    <dgm:pt modelId="{2B5884F9-2A38-44C9-BE48-9BACC31A0E8C}" type="pres">
      <dgm:prSet presAssocID="{D18B4071-7004-4EA7-B4D3-987ABADD8118}" presName="parentNode1" presStyleLbl="node1" presStyleIdx="2" presStyleCnt="3">
        <dgm:presLayoutVars>
          <dgm:chMax val="1"/>
          <dgm:bulletEnabled val="1"/>
        </dgm:presLayoutVars>
      </dgm:prSet>
      <dgm:spPr/>
      <dgm:t>
        <a:bodyPr/>
        <a:lstStyle/>
        <a:p>
          <a:endParaRPr lang="en-US"/>
        </a:p>
      </dgm:t>
    </dgm:pt>
    <dgm:pt modelId="{937C8151-FDD1-44A3-832F-1DE59274298F}" type="pres">
      <dgm:prSet presAssocID="{D18B4071-7004-4EA7-B4D3-987ABADD8118}" presName="connSite1" presStyleCnt="0"/>
      <dgm:spPr/>
    </dgm:pt>
  </dgm:ptLst>
  <dgm:cxnLst>
    <dgm:cxn modelId="{90B728AD-1587-41F8-A3FA-B1AF95158359}" type="presOf" srcId="{2679023F-8964-4F5A-9BE0-8D504AF17F81}" destId="{BF17871D-FF3B-43DB-B4B9-BE0AC45027F2}" srcOrd="0" destOrd="0" presId="urn:microsoft.com/office/officeart/2005/8/layout/hProcess4"/>
    <dgm:cxn modelId="{B0CE6371-42AA-42B1-A990-4E607E3036C2}" type="presOf" srcId="{9353D6B9-442C-463D-98B7-292CF72ED50E}" destId="{6514C010-F184-4D31-9163-503984F847A4}" srcOrd="1" destOrd="1" presId="urn:microsoft.com/office/officeart/2005/8/layout/hProcess4"/>
    <dgm:cxn modelId="{395FD7E7-6EAE-40AE-90E6-431C712A5C43}" srcId="{1B3CEF7D-8EAC-4088-A885-E90D875112EB}" destId="{D8020273-80C8-4EF3-BA7A-33B53A5FDD4F}" srcOrd="2" destOrd="0" parTransId="{C1BCEC69-CD71-43AB-9596-4761145B9A1D}" sibTransId="{C1338492-D9CA-400B-A68B-15A8E2A52A39}"/>
    <dgm:cxn modelId="{BD55CE5D-6866-48B5-B50C-1FD2416F2A70}" type="presOf" srcId="{9353D6B9-442C-463D-98B7-292CF72ED50E}" destId="{5C2AFBD0-34DE-4395-93D3-5BBCB6DE3297}" srcOrd="0" destOrd="1" presId="urn:microsoft.com/office/officeart/2005/8/layout/hProcess4"/>
    <dgm:cxn modelId="{DEB1A8B0-B667-4565-A925-DF3DCED2F128}" type="presOf" srcId="{1B3CEF7D-8EAC-4088-A885-E90D875112EB}" destId="{B0044632-A1FE-47E1-B2EF-11C22F5A1194}" srcOrd="0" destOrd="0" presId="urn:microsoft.com/office/officeart/2005/8/layout/hProcess4"/>
    <dgm:cxn modelId="{AF314512-73D2-497A-917D-A0132FE72FF2}" type="presOf" srcId="{AAC544C7-8BA1-4F85-B37E-189687AB732B}" destId="{E76808C6-77AD-4713-8D7B-89FBD343D831}" srcOrd="1" destOrd="0" presId="urn:microsoft.com/office/officeart/2005/8/layout/hProcess4"/>
    <dgm:cxn modelId="{CDFC83BB-B471-40D5-9A49-91C9A57240C9}" type="presOf" srcId="{D18B4071-7004-4EA7-B4D3-987ABADD8118}" destId="{2B5884F9-2A38-44C9-BE48-9BACC31A0E8C}" srcOrd="0" destOrd="0" presId="urn:microsoft.com/office/officeart/2005/8/layout/hProcess4"/>
    <dgm:cxn modelId="{AFE55281-012F-4D67-B367-94BF8F52FD33}" srcId="{D18B4071-7004-4EA7-B4D3-987ABADD8118}" destId="{A07F4D0A-ABB4-40CC-8D3E-1271043F9245}" srcOrd="0" destOrd="0" parTransId="{B99AACBC-CF20-4FC9-84A9-11E9AABC393A}" sibTransId="{5C45DCB8-DF9F-496B-BC53-111B32D4BA7D}"/>
    <dgm:cxn modelId="{94054E80-3F87-4618-BDD3-53F1E8C2C3B1}" srcId="{1B3CEF7D-8EAC-4088-A885-E90D875112EB}" destId="{9353D6B9-442C-463D-98B7-292CF72ED50E}" srcOrd="1" destOrd="0" parTransId="{F074609E-75D1-4FF4-B623-9FC59C903EF1}" sibTransId="{ED9707EB-0DE8-4DE6-BA1C-460F96457A43}"/>
    <dgm:cxn modelId="{5A5F892F-9D18-4B4A-8EAD-C50A1BD2B7F2}" srcId="{1B3CEF7D-8EAC-4088-A885-E90D875112EB}" destId="{3ED6DCCC-AB0C-4B4B-8AFA-93882B173349}" srcOrd="0" destOrd="0" parTransId="{5F201215-684E-42E6-8E1D-682F275A14C0}" sibTransId="{1AEA8BFE-F022-4D13-8B69-3BEFD8849E53}"/>
    <dgm:cxn modelId="{0A8520D6-C66C-4134-A844-5FB81381A9A1}" srcId="{2679023F-8964-4F5A-9BE0-8D504AF17F81}" destId="{AAC544C7-8BA1-4F85-B37E-189687AB732B}" srcOrd="0" destOrd="0" parTransId="{F99569FD-5DEE-432D-AD78-FFEE6E67AB89}" sibTransId="{9609B351-1A64-4D15-86B0-817F7F44195A}"/>
    <dgm:cxn modelId="{A125F699-7428-45B4-9C70-EE99FE725FDA}" type="presOf" srcId="{D4BB8919-146F-4E56-9C48-192BA607A8B2}" destId="{E76808C6-77AD-4713-8D7B-89FBD343D831}" srcOrd="1" destOrd="1" presId="urn:microsoft.com/office/officeart/2005/8/layout/hProcess4"/>
    <dgm:cxn modelId="{5FEE4E5F-946F-42E4-A2B8-784D40B3D129}" type="presOf" srcId="{405221E5-560A-4622-ACF0-0BD1889C4A59}" destId="{AB1461F9-A520-405C-B848-5D4624AEA0BD}" srcOrd="1" destOrd="1" presId="urn:microsoft.com/office/officeart/2005/8/layout/hProcess4"/>
    <dgm:cxn modelId="{2B6DA9E0-31ED-43E4-AE30-AD6659A00E43}" type="presOf" srcId="{D8020273-80C8-4EF3-BA7A-33B53A5FDD4F}" destId="{5C2AFBD0-34DE-4395-93D3-5BBCB6DE3297}" srcOrd="0" destOrd="2" presId="urn:microsoft.com/office/officeart/2005/8/layout/hProcess4"/>
    <dgm:cxn modelId="{D7D16572-8E03-4613-BA9A-F0A42AC383F4}" srcId="{B2235652-5823-4343-8492-E7F36E0B291D}" destId="{D18B4071-7004-4EA7-B4D3-987ABADD8118}" srcOrd="2" destOrd="0" parTransId="{C4C26B7F-386E-4BA2-815E-5957025DAA5C}" sibTransId="{37787148-60CF-47E1-A24F-0861E06F2363}"/>
    <dgm:cxn modelId="{998FA987-77D2-4A91-9ABD-2F739F8E1ADC}" type="presOf" srcId="{B4A5E7FD-A614-43BD-8A94-B8521851063D}" destId="{E353093E-C4DF-4C8F-A3C0-902D67E8261F}" srcOrd="0" destOrd="2" presId="urn:microsoft.com/office/officeart/2005/8/layout/hProcess4"/>
    <dgm:cxn modelId="{F13ED72A-B17B-45E6-A59A-C5E7AC5CF0F1}" type="presOf" srcId="{FDDF2DE6-9ED8-44F5-A61E-293EB802D450}" destId="{6514C010-F184-4D31-9163-503984F847A4}" srcOrd="1" destOrd="3" presId="urn:microsoft.com/office/officeart/2005/8/layout/hProcess4"/>
    <dgm:cxn modelId="{DB511C05-1192-4D45-B03E-977E96F88381}" type="presOf" srcId="{A07F4D0A-ABB4-40CC-8D3E-1271043F9245}" destId="{E353093E-C4DF-4C8F-A3C0-902D67E8261F}" srcOrd="0" destOrd="0" presId="urn:microsoft.com/office/officeart/2005/8/layout/hProcess4"/>
    <dgm:cxn modelId="{95D292EE-F7A8-49E0-8C2F-D8B4D71507AE}" type="presOf" srcId="{D4BB8919-146F-4E56-9C48-192BA607A8B2}" destId="{1184D996-FC5D-4FED-BF39-1E3160C88530}" srcOrd="0" destOrd="1" presId="urn:microsoft.com/office/officeart/2005/8/layout/hProcess4"/>
    <dgm:cxn modelId="{60F231D9-1048-47FB-8895-19BA767122C1}" srcId="{B2235652-5823-4343-8492-E7F36E0B291D}" destId="{1B3CEF7D-8EAC-4088-A885-E90D875112EB}" srcOrd="1" destOrd="0" parTransId="{0F0C9BFF-E282-4887-A966-B422BEE55665}" sibTransId="{902AD0F1-4634-4012-949B-045696A62643}"/>
    <dgm:cxn modelId="{E6A53E4B-F5BA-425E-8D79-C4955FE0A0F7}" type="presOf" srcId="{6D9CAD92-6AA7-4629-BA76-82B155C7D7F5}" destId="{1184D996-FC5D-4FED-BF39-1E3160C88530}" srcOrd="0" destOrd="2" presId="urn:microsoft.com/office/officeart/2005/8/layout/hProcess4"/>
    <dgm:cxn modelId="{AC822FD6-59FF-4AC5-ABA9-6F09FBB91888}" type="presOf" srcId="{3ED6DCCC-AB0C-4B4B-8AFA-93882B173349}" destId="{6514C010-F184-4D31-9163-503984F847A4}" srcOrd="1" destOrd="0" presId="urn:microsoft.com/office/officeart/2005/8/layout/hProcess4"/>
    <dgm:cxn modelId="{666E2EC1-69B7-4C7A-A456-C0DF4B3C9421}" srcId="{2679023F-8964-4F5A-9BE0-8D504AF17F81}" destId="{6D9CAD92-6AA7-4629-BA76-82B155C7D7F5}" srcOrd="2" destOrd="0" parTransId="{321F69DF-4D66-40B6-9FF3-B5189D3A4EC2}" sibTransId="{0E527D7C-B450-456A-8072-225632752DFE}"/>
    <dgm:cxn modelId="{84615D15-C99A-4EE9-A4C6-987C8F6248F0}" type="presOf" srcId="{902AD0F1-4634-4012-949B-045696A62643}" destId="{A9AFBDA0-48BC-40FB-9CFB-B06C6D17BCBC}" srcOrd="0" destOrd="0" presId="urn:microsoft.com/office/officeart/2005/8/layout/hProcess4"/>
    <dgm:cxn modelId="{0C6988D3-DC22-4760-AF3C-E57E6E02D26B}" type="presOf" srcId="{AAC544C7-8BA1-4F85-B37E-189687AB732B}" destId="{1184D996-FC5D-4FED-BF39-1E3160C88530}" srcOrd="0" destOrd="0" presId="urn:microsoft.com/office/officeart/2005/8/layout/hProcess4"/>
    <dgm:cxn modelId="{583A74D4-93DA-4F8E-9964-414877F1816F}" srcId="{D18B4071-7004-4EA7-B4D3-987ABADD8118}" destId="{405221E5-560A-4622-ACF0-0BD1889C4A59}" srcOrd="1" destOrd="0" parTransId="{F2FC73C0-8C4E-41EC-AC7B-423B12B3E931}" sibTransId="{4B597159-A8A8-4D17-BDF1-D3663E76AE97}"/>
    <dgm:cxn modelId="{0E026D07-1876-4139-B76E-206C79A8A613}" type="presOf" srcId="{12E2EA01-DA55-47B9-AD69-EDF55D469CE2}" destId="{A56DAA13-1160-4225-BA53-86C9C3D1177C}" srcOrd="0" destOrd="0" presId="urn:microsoft.com/office/officeart/2005/8/layout/hProcess4"/>
    <dgm:cxn modelId="{C08EAE65-48E8-479B-A610-ED33AD03B517}" type="presOf" srcId="{B4A5E7FD-A614-43BD-8A94-B8521851063D}" destId="{AB1461F9-A520-405C-B848-5D4624AEA0BD}" srcOrd="1" destOrd="2" presId="urn:microsoft.com/office/officeart/2005/8/layout/hProcess4"/>
    <dgm:cxn modelId="{0744502E-A6BF-4E88-8216-389EE33666DA}" type="presOf" srcId="{A07F4D0A-ABB4-40CC-8D3E-1271043F9245}" destId="{AB1461F9-A520-405C-B848-5D4624AEA0BD}" srcOrd="1" destOrd="0" presId="urn:microsoft.com/office/officeart/2005/8/layout/hProcess4"/>
    <dgm:cxn modelId="{065085CD-9019-4F7D-B019-EE08683C77C4}" type="presOf" srcId="{3ED6DCCC-AB0C-4B4B-8AFA-93882B173349}" destId="{5C2AFBD0-34DE-4395-93D3-5BBCB6DE3297}" srcOrd="0" destOrd="0" presId="urn:microsoft.com/office/officeart/2005/8/layout/hProcess4"/>
    <dgm:cxn modelId="{45F7A472-D250-4208-AA07-58C043B1A1E4}" srcId="{1B3CEF7D-8EAC-4088-A885-E90D875112EB}" destId="{FDDF2DE6-9ED8-44F5-A61E-293EB802D450}" srcOrd="3" destOrd="0" parTransId="{161F070B-3CAA-4EDD-A8F5-D74C469B25BF}" sibTransId="{DA3152DE-90B3-485E-9D8D-E17332B83630}"/>
    <dgm:cxn modelId="{87443715-1E07-4F52-BCEB-06DE19B822C0}" srcId="{B2235652-5823-4343-8492-E7F36E0B291D}" destId="{2679023F-8964-4F5A-9BE0-8D504AF17F81}" srcOrd="0" destOrd="0" parTransId="{6DE9970F-BB84-43D6-9C35-C63B114A7F3A}" sibTransId="{12E2EA01-DA55-47B9-AD69-EDF55D469CE2}"/>
    <dgm:cxn modelId="{EED9E25C-55DF-427E-9F20-3F3E804AFF70}" type="presOf" srcId="{FDDF2DE6-9ED8-44F5-A61E-293EB802D450}" destId="{5C2AFBD0-34DE-4395-93D3-5BBCB6DE3297}" srcOrd="0" destOrd="3" presId="urn:microsoft.com/office/officeart/2005/8/layout/hProcess4"/>
    <dgm:cxn modelId="{CAFA82AF-99F6-4075-A848-F3AD836AE56E}" type="presOf" srcId="{6D9CAD92-6AA7-4629-BA76-82B155C7D7F5}" destId="{E76808C6-77AD-4713-8D7B-89FBD343D831}" srcOrd="1" destOrd="2" presId="urn:microsoft.com/office/officeart/2005/8/layout/hProcess4"/>
    <dgm:cxn modelId="{623BDCD7-FE1D-4DEE-B8C0-14AB9233426D}" srcId="{2679023F-8964-4F5A-9BE0-8D504AF17F81}" destId="{D4BB8919-146F-4E56-9C48-192BA607A8B2}" srcOrd="1" destOrd="0" parTransId="{3CB988F9-60B8-475C-A6B5-36CD2F9B7A77}" sibTransId="{5C713349-35C5-40AB-A7E3-D1D14B527328}"/>
    <dgm:cxn modelId="{6B78FB1B-1481-41EB-9B06-834270D577B4}" srcId="{D18B4071-7004-4EA7-B4D3-987ABADD8118}" destId="{B4A5E7FD-A614-43BD-8A94-B8521851063D}" srcOrd="2" destOrd="0" parTransId="{F57DFFBC-FA77-4046-8135-F2A0D326179A}" sibTransId="{626E09B2-7E3E-4F30-822F-502D762DE742}"/>
    <dgm:cxn modelId="{FF1A4884-C087-420B-BE04-99386D4F60E8}" type="presOf" srcId="{B2235652-5823-4343-8492-E7F36E0B291D}" destId="{45779D39-126A-4F38-B3EE-5BBEB14BCB30}" srcOrd="0" destOrd="0" presId="urn:microsoft.com/office/officeart/2005/8/layout/hProcess4"/>
    <dgm:cxn modelId="{42F63496-E27F-4E6D-A8DE-23369C85DFC3}" type="presOf" srcId="{D8020273-80C8-4EF3-BA7A-33B53A5FDD4F}" destId="{6514C010-F184-4D31-9163-503984F847A4}" srcOrd="1" destOrd="2" presId="urn:microsoft.com/office/officeart/2005/8/layout/hProcess4"/>
    <dgm:cxn modelId="{C08EFF31-0121-4E21-B711-C668C74CD410}" type="presOf" srcId="{405221E5-560A-4622-ACF0-0BD1889C4A59}" destId="{E353093E-C4DF-4C8F-A3C0-902D67E8261F}" srcOrd="0" destOrd="1" presId="urn:microsoft.com/office/officeart/2005/8/layout/hProcess4"/>
    <dgm:cxn modelId="{B20AA9F9-E4A9-4FD9-9709-B7EB0DF5B14C}" type="presParOf" srcId="{45779D39-126A-4F38-B3EE-5BBEB14BCB30}" destId="{5DA04993-5E23-4852-BE3D-C620093D2A4D}" srcOrd="0" destOrd="0" presId="urn:microsoft.com/office/officeart/2005/8/layout/hProcess4"/>
    <dgm:cxn modelId="{1A9FCA62-0B1C-413A-AE8A-90E0197DF529}" type="presParOf" srcId="{45779D39-126A-4F38-B3EE-5BBEB14BCB30}" destId="{29D90314-EC6E-4A6B-BEE9-4CA6EE85EAF2}" srcOrd="1" destOrd="0" presId="urn:microsoft.com/office/officeart/2005/8/layout/hProcess4"/>
    <dgm:cxn modelId="{BCDB1ACB-F26E-4352-8D28-7672753FB74C}" type="presParOf" srcId="{45779D39-126A-4F38-B3EE-5BBEB14BCB30}" destId="{CC64291F-918B-4B6A-9F44-34CCC579D5DD}" srcOrd="2" destOrd="0" presId="urn:microsoft.com/office/officeart/2005/8/layout/hProcess4"/>
    <dgm:cxn modelId="{EAB84A77-8143-4470-BA90-327B525A0CF5}" type="presParOf" srcId="{CC64291F-918B-4B6A-9F44-34CCC579D5DD}" destId="{AD1CDBCA-F491-46A1-BF6E-412444AA17BC}" srcOrd="0" destOrd="0" presId="urn:microsoft.com/office/officeart/2005/8/layout/hProcess4"/>
    <dgm:cxn modelId="{D064F9CA-C259-4CAD-90D3-CFE42054C5B4}" type="presParOf" srcId="{AD1CDBCA-F491-46A1-BF6E-412444AA17BC}" destId="{08757A4B-6090-416C-BC67-31D8B4D7B6FE}" srcOrd="0" destOrd="0" presId="urn:microsoft.com/office/officeart/2005/8/layout/hProcess4"/>
    <dgm:cxn modelId="{C98E197E-50FE-4241-A220-57CBBBFE9685}" type="presParOf" srcId="{AD1CDBCA-F491-46A1-BF6E-412444AA17BC}" destId="{1184D996-FC5D-4FED-BF39-1E3160C88530}" srcOrd="1" destOrd="0" presId="urn:microsoft.com/office/officeart/2005/8/layout/hProcess4"/>
    <dgm:cxn modelId="{079B459B-4453-47EC-9486-4858ECC03D12}" type="presParOf" srcId="{AD1CDBCA-F491-46A1-BF6E-412444AA17BC}" destId="{E76808C6-77AD-4713-8D7B-89FBD343D831}" srcOrd="2" destOrd="0" presId="urn:microsoft.com/office/officeart/2005/8/layout/hProcess4"/>
    <dgm:cxn modelId="{5A0D0C92-6529-44E6-BDA0-F112A64D8AD8}" type="presParOf" srcId="{AD1CDBCA-F491-46A1-BF6E-412444AA17BC}" destId="{BF17871D-FF3B-43DB-B4B9-BE0AC45027F2}" srcOrd="3" destOrd="0" presId="urn:microsoft.com/office/officeart/2005/8/layout/hProcess4"/>
    <dgm:cxn modelId="{5A7794AB-0AF7-4226-8882-FEBDD4096053}" type="presParOf" srcId="{AD1CDBCA-F491-46A1-BF6E-412444AA17BC}" destId="{0BE4AA6A-A854-4231-9685-B3C88E9DCE0B}" srcOrd="4" destOrd="0" presId="urn:microsoft.com/office/officeart/2005/8/layout/hProcess4"/>
    <dgm:cxn modelId="{45CFE95D-F8C4-4709-A794-E8F099F5BCB7}" type="presParOf" srcId="{CC64291F-918B-4B6A-9F44-34CCC579D5DD}" destId="{A56DAA13-1160-4225-BA53-86C9C3D1177C}" srcOrd="1" destOrd="0" presId="urn:microsoft.com/office/officeart/2005/8/layout/hProcess4"/>
    <dgm:cxn modelId="{BB92EB45-892B-4D0A-A760-92A0A330CA3B}" type="presParOf" srcId="{CC64291F-918B-4B6A-9F44-34CCC579D5DD}" destId="{4A6EEE3F-4424-4F9E-9955-4C59E796333F}" srcOrd="2" destOrd="0" presId="urn:microsoft.com/office/officeart/2005/8/layout/hProcess4"/>
    <dgm:cxn modelId="{88BC9E96-BB7F-4E53-A445-23EAF829A9A6}" type="presParOf" srcId="{4A6EEE3F-4424-4F9E-9955-4C59E796333F}" destId="{0DC11C02-8151-4D26-B6AD-ABEE14B3E10C}" srcOrd="0" destOrd="0" presId="urn:microsoft.com/office/officeart/2005/8/layout/hProcess4"/>
    <dgm:cxn modelId="{07719257-FBA5-4ECD-A883-8507DC11263C}" type="presParOf" srcId="{4A6EEE3F-4424-4F9E-9955-4C59E796333F}" destId="{5C2AFBD0-34DE-4395-93D3-5BBCB6DE3297}" srcOrd="1" destOrd="0" presId="urn:microsoft.com/office/officeart/2005/8/layout/hProcess4"/>
    <dgm:cxn modelId="{9ABD9182-4096-4FA6-BC22-CAC0B3364382}" type="presParOf" srcId="{4A6EEE3F-4424-4F9E-9955-4C59E796333F}" destId="{6514C010-F184-4D31-9163-503984F847A4}" srcOrd="2" destOrd="0" presId="urn:microsoft.com/office/officeart/2005/8/layout/hProcess4"/>
    <dgm:cxn modelId="{528661BE-FC35-4F88-8F75-6D9C2BB1DE5F}" type="presParOf" srcId="{4A6EEE3F-4424-4F9E-9955-4C59E796333F}" destId="{B0044632-A1FE-47E1-B2EF-11C22F5A1194}" srcOrd="3" destOrd="0" presId="urn:microsoft.com/office/officeart/2005/8/layout/hProcess4"/>
    <dgm:cxn modelId="{800789BD-EBC9-42DE-8AA1-AD9355BCA006}" type="presParOf" srcId="{4A6EEE3F-4424-4F9E-9955-4C59E796333F}" destId="{C580C5F7-843B-4D5C-9265-0B916A8EC325}" srcOrd="4" destOrd="0" presId="urn:microsoft.com/office/officeart/2005/8/layout/hProcess4"/>
    <dgm:cxn modelId="{2D04B8B9-1476-4AC0-A5CD-79554816ED3C}" type="presParOf" srcId="{CC64291F-918B-4B6A-9F44-34CCC579D5DD}" destId="{A9AFBDA0-48BC-40FB-9CFB-B06C6D17BCBC}" srcOrd="3" destOrd="0" presId="urn:microsoft.com/office/officeart/2005/8/layout/hProcess4"/>
    <dgm:cxn modelId="{1D4795C2-B853-4CA2-95C3-1108F6221240}" type="presParOf" srcId="{CC64291F-918B-4B6A-9F44-34CCC579D5DD}" destId="{FCC97BD4-C0D5-494D-AEB1-3165C6443D4D}" srcOrd="4" destOrd="0" presId="urn:microsoft.com/office/officeart/2005/8/layout/hProcess4"/>
    <dgm:cxn modelId="{EF35CFFB-F058-4A68-9AD9-39A81D91A41F}" type="presParOf" srcId="{FCC97BD4-C0D5-494D-AEB1-3165C6443D4D}" destId="{6E08784A-012C-400B-B566-F153B0456D14}" srcOrd="0" destOrd="0" presId="urn:microsoft.com/office/officeart/2005/8/layout/hProcess4"/>
    <dgm:cxn modelId="{E9770B8D-58F2-4404-8D5B-F5F258461486}" type="presParOf" srcId="{FCC97BD4-C0D5-494D-AEB1-3165C6443D4D}" destId="{E353093E-C4DF-4C8F-A3C0-902D67E8261F}" srcOrd="1" destOrd="0" presId="urn:microsoft.com/office/officeart/2005/8/layout/hProcess4"/>
    <dgm:cxn modelId="{6A0AF3A9-4E96-43A9-963B-552E7F10A4D3}" type="presParOf" srcId="{FCC97BD4-C0D5-494D-AEB1-3165C6443D4D}" destId="{AB1461F9-A520-405C-B848-5D4624AEA0BD}" srcOrd="2" destOrd="0" presId="urn:microsoft.com/office/officeart/2005/8/layout/hProcess4"/>
    <dgm:cxn modelId="{8F2638D7-64A4-4F9C-A2C0-CF72EE85006C}" type="presParOf" srcId="{FCC97BD4-C0D5-494D-AEB1-3165C6443D4D}" destId="{2B5884F9-2A38-44C9-BE48-9BACC31A0E8C}" srcOrd="3" destOrd="0" presId="urn:microsoft.com/office/officeart/2005/8/layout/hProcess4"/>
    <dgm:cxn modelId="{6DF34D00-5708-49CC-9FE5-5E968C05F4DF}" type="presParOf" srcId="{FCC97BD4-C0D5-494D-AEB1-3165C6443D4D}" destId="{937C8151-FDD1-44A3-832F-1DE59274298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235652-5823-4343-8492-E7F36E0B291D}" type="doc">
      <dgm:prSet loTypeId="urn:microsoft.com/office/officeart/2005/8/layout/hProcess4" loCatId="process" qsTypeId="urn:microsoft.com/office/officeart/2005/8/quickstyle/3d2" qsCatId="3D" csTypeId="urn:microsoft.com/office/officeart/2005/8/colors/accent3_1" csCatId="accent3" phldr="1"/>
      <dgm:spPr/>
      <dgm:t>
        <a:bodyPr/>
        <a:lstStyle/>
        <a:p>
          <a:endParaRPr lang="en-US"/>
        </a:p>
      </dgm:t>
    </dgm:pt>
    <dgm:pt modelId="{2679023F-8964-4F5A-9BE0-8D504AF17F81}">
      <dgm:prSet phldrT="[Text]"/>
      <dgm:spPr/>
      <dgm:t>
        <a:bodyPr/>
        <a:lstStyle/>
        <a:p>
          <a:r>
            <a:rPr lang="en-US" smtClean="0"/>
            <a:t>Stabilization</a:t>
          </a:r>
          <a:endParaRPr lang="en-US" dirty="0"/>
        </a:p>
      </dgm:t>
    </dgm:pt>
    <dgm:pt modelId="{6DE9970F-BB84-43D6-9C35-C63B114A7F3A}" type="parTrans" cxnId="{87443715-1E07-4F52-BCEB-06DE19B822C0}">
      <dgm:prSet/>
      <dgm:spPr/>
      <dgm:t>
        <a:bodyPr/>
        <a:lstStyle/>
        <a:p>
          <a:endParaRPr lang="en-US"/>
        </a:p>
      </dgm:t>
    </dgm:pt>
    <dgm:pt modelId="{12E2EA01-DA55-47B9-AD69-EDF55D469CE2}" type="sibTrans" cxnId="{87443715-1E07-4F52-BCEB-06DE19B822C0}">
      <dgm:prSet/>
      <dgm:spPr/>
      <dgm:t>
        <a:bodyPr/>
        <a:lstStyle/>
        <a:p>
          <a:endParaRPr lang="en-US"/>
        </a:p>
      </dgm:t>
    </dgm:pt>
    <dgm:pt modelId="{AAC544C7-8BA1-4F85-B37E-189687AB732B}">
      <dgm:prSet phldrT="[Text]"/>
      <dgm:spPr/>
      <dgm:t>
        <a:bodyPr/>
        <a:lstStyle/>
        <a:p>
          <a:r>
            <a:rPr lang="en-US" dirty="0"/>
            <a:t>Trust vs. Mistrust</a:t>
          </a:r>
        </a:p>
      </dgm:t>
    </dgm:pt>
    <dgm:pt modelId="{F99569FD-5DEE-432D-AD78-FFEE6E67AB89}" type="parTrans" cxnId="{0A8520D6-C66C-4134-A844-5FB81381A9A1}">
      <dgm:prSet/>
      <dgm:spPr/>
      <dgm:t>
        <a:bodyPr/>
        <a:lstStyle/>
        <a:p>
          <a:endParaRPr lang="en-US"/>
        </a:p>
      </dgm:t>
    </dgm:pt>
    <dgm:pt modelId="{9609B351-1A64-4D15-86B0-817F7F44195A}" type="sibTrans" cxnId="{0A8520D6-C66C-4134-A844-5FB81381A9A1}">
      <dgm:prSet/>
      <dgm:spPr/>
      <dgm:t>
        <a:bodyPr/>
        <a:lstStyle/>
        <a:p>
          <a:endParaRPr lang="en-US"/>
        </a:p>
      </dgm:t>
    </dgm:pt>
    <dgm:pt modelId="{D4BB8919-146F-4E56-9C48-192BA607A8B2}">
      <dgm:prSet phldrT="[Text]"/>
      <dgm:spPr/>
      <dgm:t>
        <a:bodyPr/>
        <a:lstStyle/>
        <a:p>
          <a:r>
            <a:rPr lang="en-US" dirty="0"/>
            <a:t>Autonomy vs. Shame &amp; </a:t>
          </a:r>
          <a:r>
            <a:rPr lang="en-US" dirty="0" smtClean="0"/>
            <a:t>Doubt </a:t>
          </a:r>
          <a:endParaRPr lang="en-US" dirty="0"/>
        </a:p>
      </dgm:t>
    </dgm:pt>
    <dgm:pt modelId="{3CB988F9-60B8-475C-A6B5-36CD2F9B7A77}" type="parTrans" cxnId="{623BDCD7-FE1D-4DEE-B8C0-14AB9233426D}">
      <dgm:prSet/>
      <dgm:spPr/>
      <dgm:t>
        <a:bodyPr/>
        <a:lstStyle/>
        <a:p>
          <a:endParaRPr lang="en-US"/>
        </a:p>
      </dgm:t>
    </dgm:pt>
    <dgm:pt modelId="{5C713349-35C5-40AB-A7E3-D1D14B527328}" type="sibTrans" cxnId="{623BDCD7-FE1D-4DEE-B8C0-14AB9233426D}">
      <dgm:prSet/>
      <dgm:spPr/>
      <dgm:t>
        <a:bodyPr/>
        <a:lstStyle/>
        <a:p>
          <a:endParaRPr lang="en-US"/>
        </a:p>
      </dgm:t>
    </dgm:pt>
    <dgm:pt modelId="{6D9CAD92-6AA7-4629-BA76-82B155C7D7F5}">
      <dgm:prSet phldrT="[Text]"/>
      <dgm:spPr/>
      <dgm:t>
        <a:bodyPr/>
        <a:lstStyle/>
        <a:p>
          <a:r>
            <a:rPr lang="en-US" b="0" i="1" u="none" dirty="0" smtClean="0">
              <a:solidFill>
                <a:srgbClr val="FF0000"/>
              </a:solidFill>
            </a:rPr>
            <a:t>Initiative vs. Guilt</a:t>
          </a:r>
          <a:endParaRPr lang="en-US" b="0" i="1" u="none" dirty="0">
            <a:solidFill>
              <a:srgbClr val="FF0000"/>
            </a:solidFill>
          </a:endParaRPr>
        </a:p>
      </dgm:t>
    </dgm:pt>
    <dgm:pt modelId="{321F69DF-4D66-40B6-9FF3-B5189D3A4EC2}" type="parTrans" cxnId="{666E2EC1-69B7-4C7A-A456-C0DF4B3C9421}">
      <dgm:prSet/>
      <dgm:spPr/>
      <dgm:t>
        <a:bodyPr/>
        <a:lstStyle/>
        <a:p>
          <a:endParaRPr lang="en-US"/>
        </a:p>
      </dgm:t>
    </dgm:pt>
    <dgm:pt modelId="{0E527D7C-B450-456A-8072-225632752DFE}" type="sibTrans" cxnId="{666E2EC1-69B7-4C7A-A456-C0DF4B3C9421}">
      <dgm:prSet/>
      <dgm:spPr/>
      <dgm:t>
        <a:bodyPr/>
        <a:lstStyle/>
        <a:p>
          <a:endParaRPr lang="en-US"/>
        </a:p>
      </dgm:t>
    </dgm:pt>
    <dgm:pt modelId="{1B3CEF7D-8EAC-4088-A885-E90D875112EB}">
      <dgm:prSet phldrT="[Text]"/>
      <dgm:spPr/>
      <dgm:t>
        <a:bodyPr/>
        <a:lstStyle/>
        <a:p>
          <a:r>
            <a:rPr lang="en-US" dirty="0" smtClean="0"/>
            <a:t>Remembering &amp; Mourning</a:t>
          </a:r>
          <a:endParaRPr lang="en-US" dirty="0"/>
        </a:p>
      </dgm:t>
    </dgm:pt>
    <dgm:pt modelId="{0F0C9BFF-E282-4887-A966-B422BEE55665}" type="parTrans" cxnId="{60F231D9-1048-47FB-8895-19BA767122C1}">
      <dgm:prSet/>
      <dgm:spPr/>
      <dgm:t>
        <a:bodyPr/>
        <a:lstStyle/>
        <a:p>
          <a:endParaRPr lang="en-US"/>
        </a:p>
      </dgm:t>
    </dgm:pt>
    <dgm:pt modelId="{902AD0F1-4634-4012-949B-045696A62643}" type="sibTrans" cxnId="{60F231D9-1048-47FB-8895-19BA767122C1}">
      <dgm:prSet/>
      <dgm:spPr/>
      <dgm:t>
        <a:bodyPr/>
        <a:lstStyle/>
        <a:p>
          <a:endParaRPr lang="en-US"/>
        </a:p>
      </dgm:t>
    </dgm:pt>
    <dgm:pt modelId="{3ED6DCCC-AB0C-4B4B-8AFA-93882B173349}">
      <dgm:prSet phldrT="[Text]"/>
      <dgm:spPr/>
      <dgm:t>
        <a:bodyPr/>
        <a:lstStyle/>
        <a:p>
          <a:r>
            <a:rPr lang="en-US" i="1" u="none" dirty="0" smtClean="0"/>
            <a:t>Initiative vs. Guilt</a:t>
          </a:r>
          <a:endParaRPr lang="en-US" i="1" u="none" dirty="0"/>
        </a:p>
      </dgm:t>
    </dgm:pt>
    <dgm:pt modelId="{5F201215-684E-42E6-8E1D-682F275A14C0}" type="parTrans" cxnId="{5A5F892F-9D18-4B4A-8EAD-C50A1BD2B7F2}">
      <dgm:prSet/>
      <dgm:spPr/>
      <dgm:t>
        <a:bodyPr/>
        <a:lstStyle/>
        <a:p>
          <a:endParaRPr lang="en-US"/>
        </a:p>
      </dgm:t>
    </dgm:pt>
    <dgm:pt modelId="{1AEA8BFE-F022-4D13-8B69-3BEFD8849E53}" type="sibTrans" cxnId="{5A5F892F-9D18-4B4A-8EAD-C50A1BD2B7F2}">
      <dgm:prSet/>
      <dgm:spPr/>
      <dgm:t>
        <a:bodyPr/>
        <a:lstStyle/>
        <a:p>
          <a:endParaRPr lang="en-US"/>
        </a:p>
      </dgm:t>
    </dgm:pt>
    <dgm:pt modelId="{9353D6B9-442C-463D-98B7-292CF72ED50E}">
      <dgm:prSet phldrT="[Text]"/>
      <dgm:spPr/>
      <dgm:t>
        <a:bodyPr/>
        <a:lstStyle/>
        <a:p>
          <a:r>
            <a:rPr lang="en-US" dirty="0"/>
            <a:t>Industry vs. Inferiority</a:t>
          </a:r>
        </a:p>
      </dgm:t>
    </dgm:pt>
    <dgm:pt modelId="{F074609E-75D1-4FF4-B623-9FC59C903EF1}" type="parTrans" cxnId="{94054E80-3F87-4618-BDD3-53F1E8C2C3B1}">
      <dgm:prSet/>
      <dgm:spPr/>
      <dgm:t>
        <a:bodyPr/>
        <a:lstStyle/>
        <a:p>
          <a:endParaRPr lang="en-US"/>
        </a:p>
      </dgm:t>
    </dgm:pt>
    <dgm:pt modelId="{ED9707EB-0DE8-4DE6-BA1C-460F96457A43}" type="sibTrans" cxnId="{94054E80-3F87-4618-BDD3-53F1E8C2C3B1}">
      <dgm:prSet/>
      <dgm:spPr/>
      <dgm:t>
        <a:bodyPr/>
        <a:lstStyle/>
        <a:p>
          <a:endParaRPr lang="en-US"/>
        </a:p>
      </dgm:t>
    </dgm:pt>
    <dgm:pt modelId="{D8020273-80C8-4EF3-BA7A-33B53A5FDD4F}">
      <dgm:prSet/>
      <dgm:spPr/>
      <dgm:t>
        <a:bodyPr/>
        <a:lstStyle/>
        <a:p>
          <a:r>
            <a:rPr lang="en-US" dirty="0"/>
            <a:t>Identity vs. Role Confusion</a:t>
          </a:r>
        </a:p>
      </dgm:t>
    </dgm:pt>
    <dgm:pt modelId="{C1BCEC69-CD71-43AB-9596-4761145B9A1D}" type="parTrans" cxnId="{395FD7E7-6EAE-40AE-90E6-431C712A5C43}">
      <dgm:prSet/>
      <dgm:spPr/>
      <dgm:t>
        <a:bodyPr/>
        <a:lstStyle/>
        <a:p>
          <a:endParaRPr lang="en-US"/>
        </a:p>
      </dgm:t>
    </dgm:pt>
    <dgm:pt modelId="{C1338492-D9CA-400B-A68B-15A8E2A52A39}" type="sibTrans" cxnId="{395FD7E7-6EAE-40AE-90E6-431C712A5C43}">
      <dgm:prSet/>
      <dgm:spPr/>
      <dgm:t>
        <a:bodyPr/>
        <a:lstStyle/>
        <a:p>
          <a:endParaRPr lang="en-US"/>
        </a:p>
      </dgm:t>
    </dgm:pt>
    <dgm:pt modelId="{FDDF2DE6-9ED8-44F5-A61E-293EB802D450}">
      <dgm:prSet/>
      <dgm:spPr/>
      <dgm:t>
        <a:bodyPr/>
        <a:lstStyle/>
        <a:p>
          <a:r>
            <a:rPr lang="en-US" i="1" u="none" dirty="0" smtClean="0">
              <a:solidFill>
                <a:srgbClr val="FF0000"/>
              </a:solidFill>
            </a:rPr>
            <a:t>Intimacy vs. Isolation</a:t>
          </a:r>
          <a:endParaRPr lang="en-US" i="1" u="none" dirty="0">
            <a:solidFill>
              <a:srgbClr val="FF0000"/>
            </a:solidFill>
          </a:endParaRPr>
        </a:p>
      </dgm:t>
    </dgm:pt>
    <dgm:pt modelId="{161F070B-3CAA-4EDD-A8F5-D74C469B25BF}" type="parTrans" cxnId="{45F7A472-D250-4208-AA07-58C043B1A1E4}">
      <dgm:prSet/>
      <dgm:spPr/>
      <dgm:t>
        <a:bodyPr/>
        <a:lstStyle/>
        <a:p>
          <a:endParaRPr lang="en-US"/>
        </a:p>
      </dgm:t>
    </dgm:pt>
    <dgm:pt modelId="{DA3152DE-90B3-485E-9D8D-E17332B83630}" type="sibTrans" cxnId="{45F7A472-D250-4208-AA07-58C043B1A1E4}">
      <dgm:prSet/>
      <dgm:spPr/>
      <dgm:t>
        <a:bodyPr/>
        <a:lstStyle/>
        <a:p>
          <a:endParaRPr lang="en-US"/>
        </a:p>
      </dgm:t>
    </dgm:pt>
    <dgm:pt modelId="{D18B4071-7004-4EA7-B4D3-987ABADD8118}">
      <dgm:prSet phldrT="[Text]"/>
      <dgm:spPr/>
      <dgm:t>
        <a:bodyPr/>
        <a:lstStyle/>
        <a:p>
          <a:r>
            <a:rPr lang="en-US" dirty="0" smtClean="0"/>
            <a:t>Reconnection</a:t>
          </a:r>
          <a:endParaRPr lang="en-US" dirty="0"/>
        </a:p>
      </dgm:t>
    </dgm:pt>
    <dgm:pt modelId="{C4C26B7F-386E-4BA2-815E-5957025DAA5C}" type="parTrans" cxnId="{D7D16572-8E03-4613-BA9A-F0A42AC383F4}">
      <dgm:prSet/>
      <dgm:spPr/>
      <dgm:t>
        <a:bodyPr/>
        <a:lstStyle/>
        <a:p>
          <a:endParaRPr lang="en-US"/>
        </a:p>
      </dgm:t>
    </dgm:pt>
    <dgm:pt modelId="{37787148-60CF-47E1-A24F-0861E06F2363}" type="sibTrans" cxnId="{D7D16572-8E03-4613-BA9A-F0A42AC383F4}">
      <dgm:prSet/>
      <dgm:spPr/>
      <dgm:t>
        <a:bodyPr/>
        <a:lstStyle/>
        <a:p>
          <a:endParaRPr lang="en-US"/>
        </a:p>
      </dgm:t>
    </dgm:pt>
    <dgm:pt modelId="{A07F4D0A-ABB4-40CC-8D3E-1271043F9245}">
      <dgm:prSet phldrT="[Text]"/>
      <dgm:spPr/>
      <dgm:t>
        <a:bodyPr/>
        <a:lstStyle/>
        <a:p>
          <a:r>
            <a:rPr lang="en-US" i="1" u="none" dirty="0" smtClean="0">
              <a:solidFill>
                <a:srgbClr val="FF0000"/>
              </a:solidFill>
            </a:rPr>
            <a:t>Intimacy vs. Isolation</a:t>
          </a:r>
          <a:endParaRPr lang="en-US" i="1" u="none" dirty="0">
            <a:solidFill>
              <a:srgbClr val="FF0000"/>
            </a:solidFill>
          </a:endParaRPr>
        </a:p>
      </dgm:t>
    </dgm:pt>
    <dgm:pt modelId="{B99AACBC-CF20-4FC9-84A9-11E9AABC393A}" type="parTrans" cxnId="{AFE55281-012F-4D67-B367-94BF8F52FD33}">
      <dgm:prSet/>
      <dgm:spPr/>
      <dgm:t>
        <a:bodyPr/>
        <a:lstStyle/>
        <a:p>
          <a:endParaRPr lang="en-US"/>
        </a:p>
      </dgm:t>
    </dgm:pt>
    <dgm:pt modelId="{5C45DCB8-DF9F-496B-BC53-111B32D4BA7D}" type="sibTrans" cxnId="{AFE55281-012F-4D67-B367-94BF8F52FD33}">
      <dgm:prSet/>
      <dgm:spPr/>
      <dgm:t>
        <a:bodyPr/>
        <a:lstStyle/>
        <a:p>
          <a:endParaRPr lang="en-US"/>
        </a:p>
      </dgm:t>
    </dgm:pt>
    <dgm:pt modelId="{405221E5-560A-4622-ACF0-0BD1889C4A59}">
      <dgm:prSet phldrT="[Text]"/>
      <dgm:spPr/>
      <dgm:t>
        <a:bodyPr/>
        <a:lstStyle/>
        <a:p>
          <a:r>
            <a:rPr lang="en-US" dirty="0" smtClean="0"/>
            <a:t>Generativity vs. Stagnation </a:t>
          </a:r>
          <a:endParaRPr lang="en-US" dirty="0"/>
        </a:p>
      </dgm:t>
    </dgm:pt>
    <dgm:pt modelId="{F2FC73C0-8C4E-41EC-AC7B-423B12B3E931}" type="parTrans" cxnId="{583A74D4-93DA-4F8E-9964-414877F1816F}">
      <dgm:prSet/>
      <dgm:spPr/>
      <dgm:t>
        <a:bodyPr/>
        <a:lstStyle/>
        <a:p>
          <a:endParaRPr lang="en-US"/>
        </a:p>
      </dgm:t>
    </dgm:pt>
    <dgm:pt modelId="{4B597159-A8A8-4D17-BDF1-D3663E76AE97}" type="sibTrans" cxnId="{583A74D4-93DA-4F8E-9964-414877F1816F}">
      <dgm:prSet/>
      <dgm:spPr/>
      <dgm:t>
        <a:bodyPr/>
        <a:lstStyle/>
        <a:p>
          <a:endParaRPr lang="en-US"/>
        </a:p>
      </dgm:t>
    </dgm:pt>
    <dgm:pt modelId="{B4A5E7FD-A614-43BD-8A94-B8521851063D}">
      <dgm:prSet/>
      <dgm:spPr/>
      <dgm:t>
        <a:bodyPr/>
        <a:lstStyle/>
        <a:p>
          <a:r>
            <a:rPr lang="en-US" dirty="0"/>
            <a:t>Integrity vs. Despair</a:t>
          </a:r>
          <a:endParaRPr lang="en-US"/>
        </a:p>
      </dgm:t>
    </dgm:pt>
    <dgm:pt modelId="{F57DFFBC-FA77-4046-8135-F2A0D326179A}" type="parTrans" cxnId="{6B78FB1B-1481-41EB-9B06-834270D577B4}">
      <dgm:prSet/>
      <dgm:spPr/>
      <dgm:t>
        <a:bodyPr/>
        <a:lstStyle/>
        <a:p>
          <a:endParaRPr lang="en-US"/>
        </a:p>
      </dgm:t>
    </dgm:pt>
    <dgm:pt modelId="{626E09B2-7E3E-4F30-822F-502D762DE742}" type="sibTrans" cxnId="{6B78FB1B-1481-41EB-9B06-834270D577B4}">
      <dgm:prSet/>
      <dgm:spPr/>
      <dgm:t>
        <a:bodyPr/>
        <a:lstStyle/>
        <a:p>
          <a:endParaRPr lang="en-US"/>
        </a:p>
      </dgm:t>
    </dgm:pt>
    <dgm:pt modelId="{45779D39-126A-4F38-B3EE-5BBEB14BCB30}" type="pres">
      <dgm:prSet presAssocID="{B2235652-5823-4343-8492-E7F36E0B291D}" presName="Name0" presStyleCnt="0">
        <dgm:presLayoutVars>
          <dgm:dir/>
          <dgm:animLvl val="lvl"/>
          <dgm:resizeHandles val="exact"/>
        </dgm:presLayoutVars>
      </dgm:prSet>
      <dgm:spPr/>
      <dgm:t>
        <a:bodyPr/>
        <a:lstStyle/>
        <a:p>
          <a:endParaRPr lang="en-US"/>
        </a:p>
      </dgm:t>
    </dgm:pt>
    <dgm:pt modelId="{5DA04993-5E23-4852-BE3D-C620093D2A4D}" type="pres">
      <dgm:prSet presAssocID="{B2235652-5823-4343-8492-E7F36E0B291D}" presName="tSp" presStyleCnt="0"/>
      <dgm:spPr/>
    </dgm:pt>
    <dgm:pt modelId="{29D90314-EC6E-4A6B-BEE9-4CA6EE85EAF2}" type="pres">
      <dgm:prSet presAssocID="{B2235652-5823-4343-8492-E7F36E0B291D}" presName="bSp" presStyleCnt="0"/>
      <dgm:spPr/>
    </dgm:pt>
    <dgm:pt modelId="{CC64291F-918B-4B6A-9F44-34CCC579D5DD}" type="pres">
      <dgm:prSet presAssocID="{B2235652-5823-4343-8492-E7F36E0B291D}" presName="process" presStyleCnt="0"/>
      <dgm:spPr/>
    </dgm:pt>
    <dgm:pt modelId="{AD1CDBCA-F491-46A1-BF6E-412444AA17BC}" type="pres">
      <dgm:prSet presAssocID="{2679023F-8964-4F5A-9BE0-8D504AF17F81}" presName="composite1" presStyleCnt="0"/>
      <dgm:spPr/>
    </dgm:pt>
    <dgm:pt modelId="{08757A4B-6090-416C-BC67-31D8B4D7B6FE}" type="pres">
      <dgm:prSet presAssocID="{2679023F-8964-4F5A-9BE0-8D504AF17F81}" presName="dummyNode1" presStyleLbl="node1" presStyleIdx="0" presStyleCnt="3"/>
      <dgm:spPr/>
    </dgm:pt>
    <dgm:pt modelId="{1184D996-FC5D-4FED-BF39-1E3160C88530}" type="pres">
      <dgm:prSet presAssocID="{2679023F-8964-4F5A-9BE0-8D504AF17F81}" presName="childNode1" presStyleLbl="bgAcc1" presStyleIdx="0" presStyleCnt="3" custLinFactNeighborX="7541">
        <dgm:presLayoutVars>
          <dgm:bulletEnabled val="1"/>
        </dgm:presLayoutVars>
      </dgm:prSet>
      <dgm:spPr/>
      <dgm:t>
        <a:bodyPr/>
        <a:lstStyle/>
        <a:p>
          <a:endParaRPr lang="en-US"/>
        </a:p>
      </dgm:t>
    </dgm:pt>
    <dgm:pt modelId="{E76808C6-77AD-4713-8D7B-89FBD343D831}" type="pres">
      <dgm:prSet presAssocID="{2679023F-8964-4F5A-9BE0-8D504AF17F81}" presName="childNode1tx" presStyleLbl="bgAcc1" presStyleIdx="0" presStyleCnt="3">
        <dgm:presLayoutVars>
          <dgm:bulletEnabled val="1"/>
        </dgm:presLayoutVars>
      </dgm:prSet>
      <dgm:spPr/>
      <dgm:t>
        <a:bodyPr/>
        <a:lstStyle/>
        <a:p>
          <a:endParaRPr lang="en-US"/>
        </a:p>
      </dgm:t>
    </dgm:pt>
    <dgm:pt modelId="{BF17871D-FF3B-43DB-B4B9-BE0AC45027F2}" type="pres">
      <dgm:prSet presAssocID="{2679023F-8964-4F5A-9BE0-8D504AF17F81}" presName="parentNode1" presStyleLbl="node1" presStyleIdx="0" presStyleCnt="3">
        <dgm:presLayoutVars>
          <dgm:chMax val="1"/>
          <dgm:bulletEnabled val="1"/>
        </dgm:presLayoutVars>
      </dgm:prSet>
      <dgm:spPr/>
      <dgm:t>
        <a:bodyPr/>
        <a:lstStyle/>
        <a:p>
          <a:endParaRPr lang="en-US"/>
        </a:p>
      </dgm:t>
    </dgm:pt>
    <dgm:pt modelId="{0BE4AA6A-A854-4231-9685-B3C88E9DCE0B}" type="pres">
      <dgm:prSet presAssocID="{2679023F-8964-4F5A-9BE0-8D504AF17F81}" presName="connSite1" presStyleCnt="0"/>
      <dgm:spPr/>
    </dgm:pt>
    <dgm:pt modelId="{A56DAA13-1160-4225-BA53-86C9C3D1177C}" type="pres">
      <dgm:prSet presAssocID="{12E2EA01-DA55-47B9-AD69-EDF55D469CE2}" presName="Name9" presStyleLbl="sibTrans2D1" presStyleIdx="0" presStyleCnt="2"/>
      <dgm:spPr/>
      <dgm:t>
        <a:bodyPr/>
        <a:lstStyle/>
        <a:p>
          <a:endParaRPr lang="en-US"/>
        </a:p>
      </dgm:t>
    </dgm:pt>
    <dgm:pt modelId="{4A6EEE3F-4424-4F9E-9955-4C59E796333F}" type="pres">
      <dgm:prSet presAssocID="{1B3CEF7D-8EAC-4088-A885-E90D875112EB}" presName="composite2" presStyleCnt="0"/>
      <dgm:spPr/>
    </dgm:pt>
    <dgm:pt modelId="{0DC11C02-8151-4D26-B6AD-ABEE14B3E10C}" type="pres">
      <dgm:prSet presAssocID="{1B3CEF7D-8EAC-4088-A885-E90D875112EB}" presName="dummyNode2" presStyleLbl="node1" presStyleIdx="0" presStyleCnt="3"/>
      <dgm:spPr/>
    </dgm:pt>
    <dgm:pt modelId="{5C2AFBD0-34DE-4395-93D3-5BBCB6DE3297}" type="pres">
      <dgm:prSet presAssocID="{1B3CEF7D-8EAC-4088-A885-E90D875112EB}" presName="childNode2" presStyleLbl="bgAcc1" presStyleIdx="1" presStyleCnt="3">
        <dgm:presLayoutVars>
          <dgm:bulletEnabled val="1"/>
        </dgm:presLayoutVars>
      </dgm:prSet>
      <dgm:spPr/>
      <dgm:t>
        <a:bodyPr/>
        <a:lstStyle/>
        <a:p>
          <a:endParaRPr lang="en-US"/>
        </a:p>
      </dgm:t>
    </dgm:pt>
    <dgm:pt modelId="{6514C010-F184-4D31-9163-503984F847A4}" type="pres">
      <dgm:prSet presAssocID="{1B3CEF7D-8EAC-4088-A885-E90D875112EB}" presName="childNode2tx" presStyleLbl="bgAcc1" presStyleIdx="1" presStyleCnt="3">
        <dgm:presLayoutVars>
          <dgm:bulletEnabled val="1"/>
        </dgm:presLayoutVars>
      </dgm:prSet>
      <dgm:spPr/>
      <dgm:t>
        <a:bodyPr/>
        <a:lstStyle/>
        <a:p>
          <a:endParaRPr lang="en-US"/>
        </a:p>
      </dgm:t>
    </dgm:pt>
    <dgm:pt modelId="{B0044632-A1FE-47E1-B2EF-11C22F5A1194}" type="pres">
      <dgm:prSet presAssocID="{1B3CEF7D-8EAC-4088-A885-E90D875112EB}" presName="parentNode2" presStyleLbl="node1" presStyleIdx="1" presStyleCnt="3">
        <dgm:presLayoutVars>
          <dgm:chMax val="0"/>
          <dgm:bulletEnabled val="1"/>
        </dgm:presLayoutVars>
      </dgm:prSet>
      <dgm:spPr/>
      <dgm:t>
        <a:bodyPr/>
        <a:lstStyle/>
        <a:p>
          <a:endParaRPr lang="en-US"/>
        </a:p>
      </dgm:t>
    </dgm:pt>
    <dgm:pt modelId="{C580C5F7-843B-4D5C-9265-0B916A8EC325}" type="pres">
      <dgm:prSet presAssocID="{1B3CEF7D-8EAC-4088-A885-E90D875112EB}" presName="connSite2" presStyleCnt="0"/>
      <dgm:spPr/>
    </dgm:pt>
    <dgm:pt modelId="{A9AFBDA0-48BC-40FB-9CFB-B06C6D17BCBC}" type="pres">
      <dgm:prSet presAssocID="{902AD0F1-4634-4012-949B-045696A62643}" presName="Name18" presStyleLbl="sibTrans2D1" presStyleIdx="1" presStyleCnt="2"/>
      <dgm:spPr/>
      <dgm:t>
        <a:bodyPr/>
        <a:lstStyle/>
        <a:p>
          <a:endParaRPr lang="en-US"/>
        </a:p>
      </dgm:t>
    </dgm:pt>
    <dgm:pt modelId="{FCC97BD4-C0D5-494D-AEB1-3165C6443D4D}" type="pres">
      <dgm:prSet presAssocID="{D18B4071-7004-4EA7-B4D3-987ABADD8118}" presName="composite1" presStyleCnt="0"/>
      <dgm:spPr/>
    </dgm:pt>
    <dgm:pt modelId="{6E08784A-012C-400B-B566-F153B0456D14}" type="pres">
      <dgm:prSet presAssocID="{D18B4071-7004-4EA7-B4D3-987ABADD8118}" presName="dummyNode1" presStyleLbl="node1" presStyleIdx="1" presStyleCnt="3"/>
      <dgm:spPr/>
    </dgm:pt>
    <dgm:pt modelId="{E353093E-C4DF-4C8F-A3C0-902D67E8261F}" type="pres">
      <dgm:prSet presAssocID="{D18B4071-7004-4EA7-B4D3-987ABADD8118}" presName="childNode1" presStyleLbl="bgAcc1" presStyleIdx="2" presStyleCnt="3">
        <dgm:presLayoutVars>
          <dgm:bulletEnabled val="1"/>
        </dgm:presLayoutVars>
      </dgm:prSet>
      <dgm:spPr/>
      <dgm:t>
        <a:bodyPr/>
        <a:lstStyle/>
        <a:p>
          <a:endParaRPr lang="en-US"/>
        </a:p>
      </dgm:t>
    </dgm:pt>
    <dgm:pt modelId="{AB1461F9-A520-405C-B848-5D4624AEA0BD}" type="pres">
      <dgm:prSet presAssocID="{D18B4071-7004-4EA7-B4D3-987ABADD8118}" presName="childNode1tx" presStyleLbl="bgAcc1" presStyleIdx="2" presStyleCnt="3">
        <dgm:presLayoutVars>
          <dgm:bulletEnabled val="1"/>
        </dgm:presLayoutVars>
      </dgm:prSet>
      <dgm:spPr/>
      <dgm:t>
        <a:bodyPr/>
        <a:lstStyle/>
        <a:p>
          <a:endParaRPr lang="en-US"/>
        </a:p>
      </dgm:t>
    </dgm:pt>
    <dgm:pt modelId="{2B5884F9-2A38-44C9-BE48-9BACC31A0E8C}" type="pres">
      <dgm:prSet presAssocID="{D18B4071-7004-4EA7-B4D3-987ABADD8118}" presName="parentNode1" presStyleLbl="node1" presStyleIdx="2" presStyleCnt="3">
        <dgm:presLayoutVars>
          <dgm:chMax val="1"/>
          <dgm:bulletEnabled val="1"/>
        </dgm:presLayoutVars>
      </dgm:prSet>
      <dgm:spPr/>
      <dgm:t>
        <a:bodyPr/>
        <a:lstStyle/>
        <a:p>
          <a:endParaRPr lang="en-US"/>
        </a:p>
      </dgm:t>
    </dgm:pt>
    <dgm:pt modelId="{937C8151-FDD1-44A3-832F-1DE59274298F}" type="pres">
      <dgm:prSet presAssocID="{D18B4071-7004-4EA7-B4D3-987ABADD8118}" presName="connSite1" presStyleCnt="0"/>
      <dgm:spPr/>
    </dgm:pt>
  </dgm:ptLst>
  <dgm:cxnLst>
    <dgm:cxn modelId="{94054E80-3F87-4618-BDD3-53F1E8C2C3B1}" srcId="{1B3CEF7D-8EAC-4088-A885-E90D875112EB}" destId="{9353D6B9-442C-463D-98B7-292CF72ED50E}" srcOrd="1" destOrd="0" parTransId="{F074609E-75D1-4FF4-B623-9FC59C903EF1}" sibTransId="{ED9707EB-0DE8-4DE6-BA1C-460F96457A43}"/>
    <dgm:cxn modelId="{583A74D4-93DA-4F8E-9964-414877F1816F}" srcId="{D18B4071-7004-4EA7-B4D3-987ABADD8118}" destId="{405221E5-560A-4622-ACF0-0BD1889C4A59}" srcOrd="1" destOrd="0" parTransId="{F2FC73C0-8C4E-41EC-AC7B-423B12B3E931}" sibTransId="{4B597159-A8A8-4D17-BDF1-D3663E76AE97}"/>
    <dgm:cxn modelId="{AAB47A67-5074-4985-ABB1-3F4E8AA26FD0}" type="presOf" srcId="{AAC544C7-8BA1-4F85-B37E-189687AB732B}" destId="{E76808C6-77AD-4713-8D7B-89FBD343D831}" srcOrd="1" destOrd="0" presId="urn:microsoft.com/office/officeart/2005/8/layout/hProcess4"/>
    <dgm:cxn modelId="{1C3B0249-7EBD-4D4C-967D-18375569862A}" type="presOf" srcId="{3ED6DCCC-AB0C-4B4B-8AFA-93882B173349}" destId="{5C2AFBD0-34DE-4395-93D3-5BBCB6DE3297}" srcOrd="0" destOrd="0" presId="urn:microsoft.com/office/officeart/2005/8/layout/hProcess4"/>
    <dgm:cxn modelId="{666E2EC1-69B7-4C7A-A456-C0DF4B3C9421}" srcId="{2679023F-8964-4F5A-9BE0-8D504AF17F81}" destId="{6D9CAD92-6AA7-4629-BA76-82B155C7D7F5}" srcOrd="2" destOrd="0" parTransId="{321F69DF-4D66-40B6-9FF3-B5189D3A4EC2}" sibTransId="{0E527D7C-B450-456A-8072-225632752DFE}"/>
    <dgm:cxn modelId="{6B78FB1B-1481-41EB-9B06-834270D577B4}" srcId="{D18B4071-7004-4EA7-B4D3-987ABADD8118}" destId="{B4A5E7FD-A614-43BD-8A94-B8521851063D}" srcOrd="2" destOrd="0" parTransId="{F57DFFBC-FA77-4046-8135-F2A0D326179A}" sibTransId="{626E09B2-7E3E-4F30-822F-502D762DE742}"/>
    <dgm:cxn modelId="{903A40B3-1772-4F91-8C11-18B4B8B464F3}" type="presOf" srcId="{9353D6B9-442C-463D-98B7-292CF72ED50E}" destId="{6514C010-F184-4D31-9163-503984F847A4}" srcOrd="1" destOrd="1" presId="urn:microsoft.com/office/officeart/2005/8/layout/hProcess4"/>
    <dgm:cxn modelId="{F9E19D1E-9A57-4A06-A933-3C4E541FF01B}" type="presOf" srcId="{D18B4071-7004-4EA7-B4D3-987ABADD8118}" destId="{2B5884F9-2A38-44C9-BE48-9BACC31A0E8C}" srcOrd="0" destOrd="0" presId="urn:microsoft.com/office/officeart/2005/8/layout/hProcess4"/>
    <dgm:cxn modelId="{826F4CDB-35CF-4091-8D37-13FB527848B6}" type="presOf" srcId="{FDDF2DE6-9ED8-44F5-A61E-293EB802D450}" destId="{5C2AFBD0-34DE-4395-93D3-5BBCB6DE3297}" srcOrd="0" destOrd="3" presId="urn:microsoft.com/office/officeart/2005/8/layout/hProcess4"/>
    <dgm:cxn modelId="{97997D8F-C6C4-4D4F-B1CF-58FA62988956}" type="presOf" srcId="{9353D6B9-442C-463D-98B7-292CF72ED50E}" destId="{5C2AFBD0-34DE-4395-93D3-5BBCB6DE3297}" srcOrd="0" destOrd="1" presId="urn:microsoft.com/office/officeart/2005/8/layout/hProcess4"/>
    <dgm:cxn modelId="{D243D6E1-A42F-4727-A48C-894484C359BA}" type="presOf" srcId="{A07F4D0A-ABB4-40CC-8D3E-1271043F9245}" destId="{E353093E-C4DF-4C8F-A3C0-902D67E8261F}" srcOrd="0" destOrd="0" presId="urn:microsoft.com/office/officeart/2005/8/layout/hProcess4"/>
    <dgm:cxn modelId="{64920091-5BE7-4739-90E2-3727CFC3AF39}" type="presOf" srcId="{A07F4D0A-ABB4-40CC-8D3E-1271043F9245}" destId="{AB1461F9-A520-405C-B848-5D4624AEA0BD}" srcOrd="1" destOrd="0" presId="urn:microsoft.com/office/officeart/2005/8/layout/hProcess4"/>
    <dgm:cxn modelId="{87443715-1E07-4F52-BCEB-06DE19B822C0}" srcId="{B2235652-5823-4343-8492-E7F36E0B291D}" destId="{2679023F-8964-4F5A-9BE0-8D504AF17F81}" srcOrd="0" destOrd="0" parTransId="{6DE9970F-BB84-43D6-9C35-C63B114A7F3A}" sibTransId="{12E2EA01-DA55-47B9-AD69-EDF55D469CE2}"/>
    <dgm:cxn modelId="{4561138A-C616-4CBC-93BF-3EBCCBC9496B}" type="presOf" srcId="{405221E5-560A-4622-ACF0-0BD1889C4A59}" destId="{AB1461F9-A520-405C-B848-5D4624AEA0BD}" srcOrd="1" destOrd="1" presId="urn:microsoft.com/office/officeart/2005/8/layout/hProcess4"/>
    <dgm:cxn modelId="{45F7A472-D250-4208-AA07-58C043B1A1E4}" srcId="{1B3CEF7D-8EAC-4088-A885-E90D875112EB}" destId="{FDDF2DE6-9ED8-44F5-A61E-293EB802D450}" srcOrd="3" destOrd="0" parTransId="{161F070B-3CAA-4EDD-A8F5-D74C469B25BF}" sibTransId="{DA3152DE-90B3-485E-9D8D-E17332B83630}"/>
    <dgm:cxn modelId="{60F231D9-1048-47FB-8895-19BA767122C1}" srcId="{B2235652-5823-4343-8492-E7F36E0B291D}" destId="{1B3CEF7D-8EAC-4088-A885-E90D875112EB}" srcOrd="1" destOrd="0" parTransId="{0F0C9BFF-E282-4887-A966-B422BEE55665}" sibTransId="{902AD0F1-4634-4012-949B-045696A62643}"/>
    <dgm:cxn modelId="{0A8520D6-C66C-4134-A844-5FB81381A9A1}" srcId="{2679023F-8964-4F5A-9BE0-8D504AF17F81}" destId="{AAC544C7-8BA1-4F85-B37E-189687AB732B}" srcOrd="0" destOrd="0" parTransId="{F99569FD-5DEE-432D-AD78-FFEE6E67AB89}" sibTransId="{9609B351-1A64-4D15-86B0-817F7F44195A}"/>
    <dgm:cxn modelId="{39A14071-F75C-452B-890B-627066EA6996}" type="presOf" srcId="{2679023F-8964-4F5A-9BE0-8D504AF17F81}" destId="{BF17871D-FF3B-43DB-B4B9-BE0AC45027F2}" srcOrd="0" destOrd="0" presId="urn:microsoft.com/office/officeart/2005/8/layout/hProcess4"/>
    <dgm:cxn modelId="{B26B2E9F-2182-4D98-9575-962E851AC71A}" type="presOf" srcId="{B2235652-5823-4343-8492-E7F36E0B291D}" destId="{45779D39-126A-4F38-B3EE-5BBEB14BCB30}" srcOrd="0" destOrd="0" presId="urn:microsoft.com/office/officeart/2005/8/layout/hProcess4"/>
    <dgm:cxn modelId="{FE32609B-C970-46EF-974F-7AA88437EAEA}" type="presOf" srcId="{405221E5-560A-4622-ACF0-0BD1889C4A59}" destId="{E353093E-C4DF-4C8F-A3C0-902D67E8261F}" srcOrd="0" destOrd="1" presId="urn:microsoft.com/office/officeart/2005/8/layout/hProcess4"/>
    <dgm:cxn modelId="{1D33074A-2CA1-4C83-9652-8149E80E85C2}" type="presOf" srcId="{D4BB8919-146F-4E56-9C48-192BA607A8B2}" destId="{1184D996-FC5D-4FED-BF39-1E3160C88530}" srcOrd="0" destOrd="1" presId="urn:microsoft.com/office/officeart/2005/8/layout/hProcess4"/>
    <dgm:cxn modelId="{028F4456-F466-484F-9D1C-AF85F0CF2587}" type="presOf" srcId="{D8020273-80C8-4EF3-BA7A-33B53A5FDD4F}" destId="{5C2AFBD0-34DE-4395-93D3-5BBCB6DE3297}" srcOrd="0" destOrd="2" presId="urn:microsoft.com/office/officeart/2005/8/layout/hProcess4"/>
    <dgm:cxn modelId="{22DB56FD-3F34-4F9C-9141-D8B57765CBCB}" type="presOf" srcId="{B4A5E7FD-A614-43BD-8A94-B8521851063D}" destId="{AB1461F9-A520-405C-B848-5D4624AEA0BD}" srcOrd="1" destOrd="2" presId="urn:microsoft.com/office/officeart/2005/8/layout/hProcess4"/>
    <dgm:cxn modelId="{395FD7E7-6EAE-40AE-90E6-431C712A5C43}" srcId="{1B3CEF7D-8EAC-4088-A885-E90D875112EB}" destId="{D8020273-80C8-4EF3-BA7A-33B53A5FDD4F}" srcOrd="2" destOrd="0" parTransId="{C1BCEC69-CD71-43AB-9596-4761145B9A1D}" sibTransId="{C1338492-D9CA-400B-A68B-15A8E2A52A39}"/>
    <dgm:cxn modelId="{00CBE148-CFCD-42CC-B0E1-B1E70D3F0568}" type="presOf" srcId="{B4A5E7FD-A614-43BD-8A94-B8521851063D}" destId="{E353093E-C4DF-4C8F-A3C0-902D67E8261F}" srcOrd="0" destOrd="2" presId="urn:microsoft.com/office/officeart/2005/8/layout/hProcess4"/>
    <dgm:cxn modelId="{7E035053-1470-47F8-B4DC-0AE2CCC5BFAC}" type="presOf" srcId="{12E2EA01-DA55-47B9-AD69-EDF55D469CE2}" destId="{A56DAA13-1160-4225-BA53-86C9C3D1177C}" srcOrd="0" destOrd="0" presId="urn:microsoft.com/office/officeart/2005/8/layout/hProcess4"/>
    <dgm:cxn modelId="{D7D16572-8E03-4613-BA9A-F0A42AC383F4}" srcId="{B2235652-5823-4343-8492-E7F36E0B291D}" destId="{D18B4071-7004-4EA7-B4D3-987ABADD8118}" srcOrd="2" destOrd="0" parTransId="{C4C26B7F-386E-4BA2-815E-5957025DAA5C}" sibTransId="{37787148-60CF-47E1-A24F-0861E06F2363}"/>
    <dgm:cxn modelId="{35716E15-3FA9-41FE-9C0A-5F84EEE49E0D}" type="presOf" srcId="{6D9CAD92-6AA7-4629-BA76-82B155C7D7F5}" destId="{E76808C6-77AD-4713-8D7B-89FBD343D831}" srcOrd="1" destOrd="2" presId="urn:microsoft.com/office/officeart/2005/8/layout/hProcess4"/>
    <dgm:cxn modelId="{5A5F892F-9D18-4B4A-8EAD-C50A1BD2B7F2}" srcId="{1B3CEF7D-8EAC-4088-A885-E90D875112EB}" destId="{3ED6DCCC-AB0C-4B4B-8AFA-93882B173349}" srcOrd="0" destOrd="0" parTransId="{5F201215-684E-42E6-8E1D-682F275A14C0}" sibTransId="{1AEA8BFE-F022-4D13-8B69-3BEFD8849E53}"/>
    <dgm:cxn modelId="{257A9ADB-1010-438F-A857-9A9D784F2428}" type="presOf" srcId="{3ED6DCCC-AB0C-4B4B-8AFA-93882B173349}" destId="{6514C010-F184-4D31-9163-503984F847A4}" srcOrd="1" destOrd="0" presId="urn:microsoft.com/office/officeart/2005/8/layout/hProcess4"/>
    <dgm:cxn modelId="{AFE55281-012F-4D67-B367-94BF8F52FD33}" srcId="{D18B4071-7004-4EA7-B4D3-987ABADD8118}" destId="{A07F4D0A-ABB4-40CC-8D3E-1271043F9245}" srcOrd="0" destOrd="0" parTransId="{B99AACBC-CF20-4FC9-84A9-11E9AABC393A}" sibTransId="{5C45DCB8-DF9F-496B-BC53-111B32D4BA7D}"/>
    <dgm:cxn modelId="{A93C4EE2-3DFC-4C37-9381-95EAFAF352ED}" type="presOf" srcId="{902AD0F1-4634-4012-949B-045696A62643}" destId="{A9AFBDA0-48BC-40FB-9CFB-B06C6D17BCBC}" srcOrd="0" destOrd="0" presId="urn:microsoft.com/office/officeart/2005/8/layout/hProcess4"/>
    <dgm:cxn modelId="{623BDCD7-FE1D-4DEE-B8C0-14AB9233426D}" srcId="{2679023F-8964-4F5A-9BE0-8D504AF17F81}" destId="{D4BB8919-146F-4E56-9C48-192BA607A8B2}" srcOrd="1" destOrd="0" parTransId="{3CB988F9-60B8-475C-A6B5-36CD2F9B7A77}" sibTransId="{5C713349-35C5-40AB-A7E3-D1D14B527328}"/>
    <dgm:cxn modelId="{B04D741B-2BA3-41D4-985A-DA6B82FAAE2F}" type="presOf" srcId="{D4BB8919-146F-4E56-9C48-192BA607A8B2}" destId="{E76808C6-77AD-4713-8D7B-89FBD343D831}" srcOrd="1" destOrd="1" presId="urn:microsoft.com/office/officeart/2005/8/layout/hProcess4"/>
    <dgm:cxn modelId="{B3ABC369-39F7-43C3-BE38-94D9820855CF}" type="presOf" srcId="{D8020273-80C8-4EF3-BA7A-33B53A5FDD4F}" destId="{6514C010-F184-4D31-9163-503984F847A4}" srcOrd="1" destOrd="2" presId="urn:microsoft.com/office/officeart/2005/8/layout/hProcess4"/>
    <dgm:cxn modelId="{BA4E24DC-2219-41AB-8381-299A1FDB4DB8}" type="presOf" srcId="{6D9CAD92-6AA7-4629-BA76-82B155C7D7F5}" destId="{1184D996-FC5D-4FED-BF39-1E3160C88530}" srcOrd="0" destOrd="2" presId="urn:microsoft.com/office/officeart/2005/8/layout/hProcess4"/>
    <dgm:cxn modelId="{9100CEA7-A4F5-42F8-9278-26B58E90ABB5}" type="presOf" srcId="{AAC544C7-8BA1-4F85-B37E-189687AB732B}" destId="{1184D996-FC5D-4FED-BF39-1E3160C88530}" srcOrd="0" destOrd="0" presId="urn:microsoft.com/office/officeart/2005/8/layout/hProcess4"/>
    <dgm:cxn modelId="{E8C72E34-35DC-4053-9516-D4C7298252DB}" type="presOf" srcId="{1B3CEF7D-8EAC-4088-A885-E90D875112EB}" destId="{B0044632-A1FE-47E1-B2EF-11C22F5A1194}" srcOrd="0" destOrd="0" presId="urn:microsoft.com/office/officeart/2005/8/layout/hProcess4"/>
    <dgm:cxn modelId="{1BC2BCA1-B828-4525-9F07-B03A95C4B9FA}" type="presOf" srcId="{FDDF2DE6-9ED8-44F5-A61E-293EB802D450}" destId="{6514C010-F184-4D31-9163-503984F847A4}" srcOrd="1" destOrd="3" presId="urn:microsoft.com/office/officeart/2005/8/layout/hProcess4"/>
    <dgm:cxn modelId="{960F97A6-EFCF-44CF-9679-18ECFB639C17}" type="presParOf" srcId="{45779D39-126A-4F38-B3EE-5BBEB14BCB30}" destId="{5DA04993-5E23-4852-BE3D-C620093D2A4D}" srcOrd="0" destOrd="0" presId="urn:microsoft.com/office/officeart/2005/8/layout/hProcess4"/>
    <dgm:cxn modelId="{A7A0E3A7-4B80-46AD-B72A-1652E0BCC82C}" type="presParOf" srcId="{45779D39-126A-4F38-B3EE-5BBEB14BCB30}" destId="{29D90314-EC6E-4A6B-BEE9-4CA6EE85EAF2}" srcOrd="1" destOrd="0" presId="urn:microsoft.com/office/officeart/2005/8/layout/hProcess4"/>
    <dgm:cxn modelId="{6D8F86AA-7160-4015-BBEA-15F8710A805F}" type="presParOf" srcId="{45779D39-126A-4F38-B3EE-5BBEB14BCB30}" destId="{CC64291F-918B-4B6A-9F44-34CCC579D5DD}" srcOrd="2" destOrd="0" presId="urn:microsoft.com/office/officeart/2005/8/layout/hProcess4"/>
    <dgm:cxn modelId="{449EF62F-2EE9-4F62-AC21-63747B470E87}" type="presParOf" srcId="{CC64291F-918B-4B6A-9F44-34CCC579D5DD}" destId="{AD1CDBCA-F491-46A1-BF6E-412444AA17BC}" srcOrd="0" destOrd="0" presId="urn:microsoft.com/office/officeart/2005/8/layout/hProcess4"/>
    <dgm:cxn modelId="{31A457D7-E2D2-4C6F-9989-A31BF2F1C35D}" type="presParOf" srcId="{AD1CDBCA-F491-46A1-BF6E-412444AA17BC}" destId="{08757A4B-6090-416C-BC67-31D8B4D7B6FE}" srcOrd="0" destOrd="0" presId="urn:microsoft.com/office/officeart/2005/8/layout/hProcess4"/>
    <dgm:cxn modelId="{9E2AD49F-1FD9-4B7C-AB82-1D0E24C8AAB2}" type="presParOf" srcId="{AD1CDBCA-F491-46A1-BF6E-412444AA17BC}" destId="{1184D996-FC5D-4FED-BF39-1E3160C88530}" srcOrd="1" destOrd="0" presId="urn:microsoft.com/office/officeart/2005/8/layout/hProcess4"/>
    <dgm:cxn modelId="{023B64A8-368C-4363-91B9-B22A8767E393}" type="presParOf" srcId="{AD1CDBCA-F491-46A1-BF6E-412444AA17BC}" destId="{E76808C6-77AD-4713-8D7B-89FBD343D831}" srcOrd="2" destOrd="0" presId="urn:microsoft.com/office/officeart/2005/8/layout/hProcess4"/>
    <dgm:cxn modelId="{55A5D2D3-EBCB-4E74-BA55-3D3B1D1F6B6E}" type="presParOf" srcId="{AD1CDBCA-F491-46A1-BF6E-412444AA17BC}" destId="{BF17871D-FF3B-43DB-B4B9-BE0AC45027F2}" srcOrd="3" destOrd="0" presId="urn:microsoft.com/office/officeart/2005/8/layout/hProcess4"/>
    <dgm:cxn modelId="{95DE8745-5C11-4ECC-BE4E-8F2CADEBBEC8}" type="presParOf" srcId="{AD1CDBCA-F491-46A1-BF6E-412444AA17BC}" destId="{0BE4AA6A-A854-4231-9685-B3C88E9DCE0B}" srcOrd="4" destOrd="0" presId="urn:microsoft.com/office/officeart/2005/8/layout/hProcess4"/>
    <dgm:cxn modelId="{BF4F52AF-C8FF-4FAF-9C30-7ACE9A249250}" type="presParOf" srcId="{CC64291F-918B-4B6A-9F44-34CCC579D5DD}" destId="{A56DAA13-1160-4225-BA53-86C9C3D1177C}" srcOrd="1" destOrd="0" presId="urn:microsoft.com/office/officeart/2005/8/layout/hProcess4"/>
    <dgm:cxn modelId="{C0C61A32-F533-438D-8EBA-1DFE78C3D71E}" type="presParOf" srcId="{CC64291F-918B-4B6A-9F44-34CCC579D5DD}" destId="{4A6EEE3F-4424-4F9E-9955-4C59E796333F}" srcOrd="2" destOrd="0" presId="urn:microsoft.com/office/officeart/2005/8/layout/hProcess4"/>
    <dgm:cxn modelId="{6C4AAD18-176D-4A54-B283-FEC69EE47A31}" type="presParOf" srcId="{4A6EEE3F-4424-4F9E-9955-4C59E796333F}" destId="{0DC11C02-8151-4D26-B6AD-ABEE14B3E10C}" srcOrd="0" destOrd="0" presId="urn:microsoft.com/office/officeart/2005/8/layout/hProcess4"/>
    <dgm:cxn modelId="{3032963E-FF78-4975-87DC-6D73324D951E}" type="presParOf" srcId="{4A6EEE3F-4424-4F9E-9955-4C59E796333F}" destId="{5C2AFBD0-34DE-4395-93D3-5BBCB6DE3297}" srcOrd="1" destOrd="0" presId="urn:microsoft.com/office/officeart/2005/8/layout/hProcess4"/>
    <dgm:cxn modelId="{27B7218E-833E-45E4-BFC5-F9877AD05454}" type="presParOf" srcId="{4A6EEE3F-4424-4F9E-9955-4C59E796333F}" destId="{6514C010-F184-4D31-9163-503984F847A4}" srcOrd="2" destOrd="0" presId="urn:microsoft.com/office/officeart/2005/8/layout/hProcess4"/>
    <dgm:cxn modelId="{90190B2D-CAD9-4B6A-BDE0-F7B2443072BF}" type="presParOf" srcId="{4A6EEE3F-4424-4F9E-9955-4C59E796333F}" destId="{B0044632-A1FE-47E1-B2EF-11C22F5A1194}" srcOrd="3" destOrd="0" presId="urn:microsoft.com/office/officeart/2005/8/layout/hProcess4"/>
    <dgm:cxn modelId="{5C3899DB-1E2B-49BC-B938-4E19BF596283}" type="presParOf" srcId="{4A6EEE3F-4424-4F9E-9955-4C59E796333F}" destId="{C580C5F7-843B-4D5C-9265-0B916A8EC325}" srcOrd="4" destOrd="0" presId="urn:microsoft.com/office/officeart/2005/8/layout/hProcess4"/>
    <dgm:cxn modelId="{423A90C8-665B-4F81-B060-B8E5681300B4}" type="presParOf" srcId="{CC64291F-918B-4B6A-9F44-34CCC579D5DD}" destId="{A9AFBDA0-48BC-40FB-9CFB-B06C6D17BCBC}" srcOrd="3" destOrd="0" presId="urn:microsoft.com/office/officeart/2005/8/layout/hProcess4"/>
    <dgm:cxn modelId="{2EF3871C-8582-4A32-96C7-CC8F50FB9122}" type="presParOf" srcId="{CC64291F-918B-4B6A-9F44-34CCC579D5DD}" destId="{FCC97BD4-C0D5-494D-AEB1-3165C6443D4D}" srcOrd="4" destOrd="0" presId="urn:microsoft.com/office/officeart/2005/8/layout/hProcess4"/>
    <dgm:cxn modelId="{62711954-A25A-4845-9C5B-98419E13C2B6}" type="presParOf" srcId="{FCC97BD4-C0D5-494D-AEB1-3165C6443D4D}" destId="{6E08784A-012C-400B-B566-F153B0456D14}" srcOrd="0" destOrd="0" presId="urn:microsoft.com/office/officeart/2005/8/layout/hProcess4"/>
    <dgm:cxn modelId="{9DD978A2-FCD2-4391-B677-05812469936C}" type="presParOf" srcId="{FCC97BD4-C0D5-494D-AEB1-3165C6443D4D}" destId="{E353093E-C4DF-4C8F-A3C0-902D67E8261F}" srcOrd="1" destOrd="0" presId="urn:microsoft.com/office/officeart/2005/8/layout/hProcess4"/>
    <dgm:cxn modelId="{4BC5B2E6-405D-42BB-9FEB-2BBDE971915C}" type="presParOf" srcId="{FCC97BD4-C0D5-494D-AEB1-3165C6443D4D}" destId="{AB1461F9-A520-405C-B848-5D4624AEA0BD}" srcOrd="2" destOrd="0" presId="urn:microsoft.com/office/officeart/2005/8/layout/hProcess4"/>
    <dgm:cxn modelId="{FE6A83F6-67B6-43D1-B010-1E36F2E50EA2}" type="presParOf" srcId="{FCC97BD4-C0D5-494D-AEB1-3165C6443D4D}" destId="{2B5884F9-2A38-44C9-BE48-9BACC31A0E8C}" srcOrd="3" destOrd="0" presId="urn:microsoft.com/office/officeart/2005/8/layout/hProcess4"/>
    <dgm:cxn modelId="{2407170C-C616-4754-96BD-2DC35203E646}" type="presParOf" srcId="{FCC97BD4-C0D5-494D-AEB1-3165C6443D4D}" destId="{937C8151-FDD1-44A3-832F-1DE59274298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35652-5823-4343-8492-E7F36E0B291D}" type="doc">
      <dgm:prSet loTypeId="urn:microsoft.com/office/officeart/2005/8/layout/hProcess4" loCatId="process" qsTypeId="urn:microsoft.com/office/officeart/2005/8/quickstyle/3d2" qsCatId="3D" csTypeId="urn:microsoft.com/office/officeart/2005/8/colors/accent3_1" csCatId="accent3" phldr="1"/>
      <dgm:spPr/>
      <dgm:t>
        <a:bodyPr/>
        <a:lstStyle/>
        <a:p>
          <a:endParaRPr lang="en-US"/>
        </a:p>
      </dgm:t>
    </dgm:pt>
    <dgm:pt modelId="{2679023F-8964-4F5A-9BE0-8D504AF17F81}">
      <dgm:prSet phldrT="[Text]"/>
      <dgm:spPr/>
      <dgm:t>
        <a:bodyPr/>
        <a:lstStyle/>
        <a:p>
          <a:r>
            <a:rPr lang="en-US" smtClean="0"/>
            <a:t>Stabilization</a:t>
          </a:r>
          <a:endParaRPr lang="en-US" dirty="0"/>
        </a:p>
      </dgm:t>
    </dgm:pt>
    <dgm:pt modelId="{6DE9970F-BB84-43D6-9C35-C63B114A7F3A}" type="parTrans" cxnId="{87443715-1E07-4F52-BCEB-06DE19B822C0}">
      <dgm:prSet/>
      <dgm:spPr/>
      <dgm:t>
        <a:bodyPr/>
        <a:lstStyle/>
        <a:p>
          <a:endParaRPr lang="en-US"/>
        </a:p>
      </dgm:t>
    </dgm:pt>
    <dgm:pt modelId="{12E2EA01-DA55-47B9-AD69-EDF55D469CE2}" type="sibTrans" cxnId="{87443715-1E07-4F52-BCEB-06DE19B822C0}">
      <dgm:prSet/>
      <dgm:spPr/>
      <dgm:t>
        <a:bodyPr/>
        <a:lstStyle/>
        <a:p>
          <a:endParaRPr lang="en-US"/>
        </a:p>
      </dgm:t>
    </dgm:pt>
    <dgm:pt modelId="{AAC544C7-8BA1-4F85-B37E-189687AB732B}">
      <dgm:prSet phldrT="[Text]"/>
      <dgm:spPr/>
      <dgm:t>
        <a:bodyPr/>
        <a:lstStyle/>
        <a:p>
          <a:r>
            <a:rPr lang="en-US" dirty="0"/>
            <a:t>Trust vs. Mistrust</a:t>
          </a:r>
        </a:p>
      </dgm:t>
    </dgm:pt>
    <dgm:pt modelId="{F99569FD-5DEE-432D-AD78-FFEE6E67AB89}" type="parTrans" cxnId="{0A8520D6-C66C-4134-A844-5FB81381A9A1}">
      <dgm:prSet/>
      <dgm:spPr/>
      <dgm:t>
        <a:bodyPr/>
        <a:lstStyle/>
        <a:p>
          <a:endParaRPr lang="en-US"/>
        </a:p>
      </dgm:t>
    </dgm:pt>
    <dgm:pt modelId="{9609B351-1A64-4D15-86B0-817F7F44195A}" type="sibTrans" cxnId="{0A8520D6-C66C-4134-A844-5FB81381A9A1}">
      <dgm:prSet/>
      <dgm:spPr/>
      <dgm:t>
        <a:bodyPr/>
        <a:lstStyle/>
        <a:p>
          <a:endParaRPr lang="en-US"/>
        </a:p>
      </dgm:t>
    </dgm:pt>
    <dgm:pt modelId="{D4BB8919-146F-4E56-9C48-192BA607A8B2}">
      <dgm:prSet phldrT="[Text]"/>
      <dgm:spPr/>
      <dgm:t>
        <a:bodyPr/>
        <a:lstStyle/>
        <a:p>
          <a:r>
            <a:rPr lang="en-US" dirty="0"/>
            <a:t>Autonomy vs. Shame &amp; Doubt</a:t>
          </a:r>
        </a:p>
      </dgm:t>
    </dgm:pt>
    <dgm:pt modelId="{3CB988F9-60B8-475C-A6B5-36CD2F9B7A77}" type="parTrans" cxnId="{623BDCD7-FE1D-4DEE-B8C0-14AB9233426D}">
      <dgm:prSet/>
      <dgm:spPr/>
      <dgm:t>
        <a:bodyPr/>
        <a:lstStyle/>
        <a:p>
          <a:endParaRPr lang="en-US"/>
        </a:p>
      </dgm:t>
    </dgm:pt>
    <dgm:pt modelId="{5C713349-35C5-40AB-A7E3-D1D14B527328}" type="sibTrans" cxnId="{623BDCD7-FE1D-4DEE-B8C0-14AB9233426D}">
      <dgm:prSet/>
      <dgm:spPr/>
      <dgm:t>
        <a:bodyPr/>
        <a:lstStyle/>
        <a:p>
          <a:endParaRPr lang="en-US"/>
        </a:p>
      </dgm:t>
    </dgm:pt>
    <dgm:pt modelId="{6D9CAD92-6AA7-4629-BA76-82B155C7D7F5}">
      <dgm:prSet phldrT="[Text]"/>
      <dgm:spPr/>
      <dgm:t>
        <a:bodyPr/>
        <a:lstStyle/>
        <a:p>
          <a:r>
            <a:rPr lang="en-US" b="0" i="1" u="none" dirty="0" smtClean="0">
              <a:solidFill>
                <a:srgbClr val="FF0000"/>
              </a:solidFill>
            </a:rPr>
            <a:t>Initiative vs. Guilt</a:t>
          </a:r>
          <a:endParaRPr lang="en-US" b="0" i="1" u="none" dirty="0">
            <a:solidFill>
              <a:srgbClr val="FF0000"/>
            </a:solidFill>
          </a:endParaRPr>
        </a:p>
      </dgm:t>
    </dgm:pt>
    <dgm:pt modelId="{321F69DF-4D66-40B6-9FF3-B5189D3A4EC2}" type="parTrans" cxnId="{666E2EC1-69B7-4C7A-A456-C0DF4B3C9421}">
      <dgm:prSet/>
      <dgm:spPr/>
      <dgm:t>
        <a:bodyPr/>
        <a:lstStyle/>
        <a:p>
          <a:endParaRPr lang="en-US"/>
        </a:p>
      </dgm:t>
    </dgm:pt>
    <dgm:pt modelId="{0E527D7C-B450-456A-8072-225632752DFE}" type="sibTrans" cxnId="{666E2EC1-69B7-4C7A-A456-C0DF4B3C9421}">
      <dgm:prSet/>
      <dgm:spPr/>
      <dgm:t>
        <a:bodyPr/>
        <a:lstStyle/>
        <a:p>
          <a:endParaRPr lang="en-US"/>
        </a:p>
      </dgm:t>
    </dgm:pt>
    <dgm:pt modelId="{1B3CEF7D-8EAC-4088-A885-E90D875112EB}">
      <dgm:prSet phldrT="[Text]"/>
      <dgm:spPr/>
      <dgm:t>
        <a:bodyPr/>
        <a:lstStyle/>
        <a:p>
          <a:r>
            <a:rPr lang="en-US" dirty="0" smtClean="0"/>
            <a:t>Remembering &amp; Mourning</a:t>
          </a:r>
          <a:endParaRPr lang="en-US" dirty="0"/>
        </a:p>
      </dgm:t>
    </dgm:pt>
    <dgm:pt modelId="{0F0C9BFF-E282-4887-A966-B422BEE55665}" type="parTrans" cxnId="{60F231D9-1048-47FB-8895-19BA767122C1}">
      <dgm:prSet/>
      <dgm:spPr/>
      <dgm:t>
        <a:bodyPr/>
        <a:lstStyle/>
        <a:p>
          <a:endParaRPr lang="en-US"/>
        </a:p>
      </dgm:t>
    </dgm:pt>
    <dgm:pt modelId="{902AD0F1-4634-4012-949B-045696A62643}" type="sibTrans" cxnId="{60F231D9-1048-47FB-8895-19BA767122C1}">
      <dgm:prSet/>
      <dgm:spPr/>
      <dgm:t>
        <a:bodyPr/>
        <a:lstStyle/>
        <a:p>
          <a:endParaRPr lang="en-US"/>
        </a:p>
      </dgm:t>
    </dgm:pt>
    <dgm:pt modelId="{3ED6DCCC-AB0C-4B4B-8AFA-93882B173349}">
      <dgm:prSet phldrT="[Text]"/>
      <dgm:spPr/>
      <dgm:t>
        <a:bodyPr/>
        <a:lstStyle/>
        <a:p>
          <a:r>
            <a:rPr lang="en-US" i="1" u="none" dirty="0" smtClean="0"/>
            <a:t>Initiative vs. Guilt</a:t>
          </a:r>
          <a:endParaRPr lang="en-US" i="1" u="none" dirty="0"/>
        </a:p>
      </dgm:t>
    </dgm:pt>
    <dgm:pt modelId="{5F201215-684E-42E6-8E1D-682F275A14C0}" type="parTrans" cxnId="{5A5F892F-9D18-4B4A-8EAD-C50A1BD2B7F2}">
      <dgm:prSet/>
      <dgm:spPr/>
      <dgm:t>
        <a:bodyPr/>
        <a:lstStyle/>
        <a:p>
          <a:endParaRPr lang="en-US"/>
        </a:p>
      </dgm:t>
    </dgm:pt>
    <dgm:pt modelId="{1AEA8BFE-F022-4D13-8B69-3BEFD8849E53}" type="sibTrans" cxnId="{5A5F892F-9D18-4B4A-8EAD-C50A1BD2B7F2}">
      <dgm:prSet/>
      <dgm:spPr/>
      <dgm:t>
        <a:bodyPr/>
        <a:lstStyle/>
        <a:p>
          <a:endParaRPr lang="en-US"/>
        </a:p>
      </dgm:t>
    </dgm:pt>
    <dgm:pt modelId="{9353D6B9-442C-463D-98B7-292CF72ED50E}">
      <dgm:prSet phldrT="[Text]"/>
      <dgm:spPr/>
      <dgm:t>
        <a:bodyPr/>
        <a:lstStyle/>
        <a:p>
          <a:r>
            <a:rPr lang="en-US" dirty="0"/>
            <a:t>Industry vs. Inferiority</a:t>
          </a:r>
        </a:p>
      </dgm:t>
    </dgm:pt>
    <dgm:pt modelId="{F074609E-75D1-4FF4-B623-9FC59C903EF1}" type="parTrans" cxnId="{94054E80-3F87-4618-BDD3-53F1E8C2C3B1}">
      <dgm:prSet/>
      <dgm:spPr/>
      <dgm:t>
        <a:bodyPr/>
        <a:lstStyle/>
        <a:p>
          <a:endParaRPr lang="en-US"/>
        </a:p>
      </dgm:t>
    </dgm:pt>
    <dgm:pt modelId="{ED9707EB-0DE8-4DE6-BA1C-460F96457A43}" type="sibTrans" cxnId="{94054E80-3F87-4618-BDD3-53F1E8C2C3B1}">
      <dgm:prSet/>
      <dgm:spPr/>
      <dgm:t>
        <a:bodyPr/>
        <a:lstStyle/>
        <a:p>
          <a:endParaRPr lang="en-US"/>
        </a:p>
      </dgm:t>
    </dgm:pt>
    <dgm:pt modelId="{D8020273-80C8-4EF3-BA7A-33B53A5FDD4F}">
      <dgm:prSet/>
      <dgm:spPr/>
      <dgm:t>
        <a:bodyPr/>
        <a:lstStyle/>
        <a:p>
          <a:r>
            <a:rPr lang="en-US" dirty="0"/>
            <a:t>Identity vs. Role Confusion</a:t>
          </a:r>
        </a:p>
      </dgm:t>
    </dgm:pt>
    <dgm:pt modelId="{C1BCEC69-CD71-43AB-9596-4761145B9A1D}" type="parTrans" cxnId="{395FD7E7-6EAE-40AE-90E6-431C712A5C43}">
      <dgm:prSet/>
      <dgm:spPr/>
      <dgm:t>
        <a:bodyPr/>
        <a:lstStyle/>
        <a:p>
          <a:endParaRPr lang="en-US"/>
        </a:p>
      </dgm:t>
    </dgm:pt>
    <dgm:pt modelId="{C1338492-D9CA-400B-A68B-15A8E2A52A39}" type="sibTrans" cxnId="{395FD7E7-6EAE-40AE-90E6-431C712A5C43}">
      <dgm:prSet/>
      <dgm:spPr/>
      <dgm:t>
        <a:bodyPr/>
        <a:lstStyle/>
        <a:p>
          <a:endParaRPr lang="en-US"/>
        </a:p>
      </dgm:t>
    </dgm:pt>
    <dgm:pt modelId="{FDDF2DE6-9ED8-44F5-A61E-293EB802D450}">
      <dgm:prSet/>
      <dgm:spPr/>
      <dgm:t>
        <a:bodyPr/>
        <a:lstStyle/>
        <a:p>
          <a:r>
            <a:rPr lang="en-US" i="1" u="none" dirty="0" smtClean="0">
              <a:solidFill>
                <a:srgbClr val="FF0000"/>
              </a:solidFill>
            </a:rPr>
            <a:t>Intimacy vs. Isolation</a:t>
          </a:r>
          <a:endParaRPr lang="en-US" i="1" u="none" dirty="0">
            <a:solidFill>
              <a:srgbClr val="FF0000"/>
            </a:solidFill>
          </a:endParaRPr>
        </a:p>
      </dgm:t>
    </dgm:pt>
    <dgm:pt modelId="{161F070B-3CAA-4EDD-A8F5-D74C469B25BF}" type="parTrans" cxnId="{45F7A472-D250-4208-AA07-58C043B1A1E4}">
      <dgm:prSet/>
      <dgm:spPr/>
      <dgm:t>
        <a:bodyPr/>
        <a:lstStyle/>
        <a:p>
          <a:endParaRPr lang="en-US"/>
        </a:p>
      </dgm:t>
    </dgm:pt>
    <dgm:pt modelId="{DA3152DE-90B3-485E-9D8D-E17332B83630}" type="sibTrans" cxnId="{45F7A472-D250-4208-AA07-58C043B1A1E4}">
      <dgm:prSet/>
      <dgm:spPr/>
      <dgm:t>
        <a:bodyPr/>
        <a:lstStyle/>
        <a:p>
          <a:endParaRPr lang="en-US"/>
        </a:p>
      </dgm:t>
    </dgm:pt>
    <dgm:pt modelId="{D18B4071-7004-4EA7-B4D3-987ABADD8118}">
      <dgm:prSet phldrT="[Text]"/>
      <dgm:spPr/>
      <dgm:t>
        <a:bodyPr/>
        <a:lstStyle/>
        <a:p>
          <a:r>
            <a:rPr lang="en-US" dirty="0" smtClean="0"/>
            <a:t>Reconnection</a:t>
          </a:r>
          <a:endParaRPr lang="en-US" dirty="0"/>
        </a:p>
      </dgm:t>
    </dgm:pt>
    <dgm:pt modelId="{C4C26B7F-386E-4BA2-815E-5957025DAA5C}" type="parTrans" cxnId="{D7D16572-8E03-4613-BA9A-F0A42AC383F4}">
      <dgm:prSet/>
      <dgm:spPr/>
      <dgm:t>
        <a:bodyPr/>
        <a:lstStyle/>
        <a:p>
          <a:endParaRPr lang="en-US"/>
        </a:p>
      </dgm:t>
    </dgm:pt>
    <dgm:pt modelId="{37787148-60CF-47E1-A24F-0861E06F2363}" type="sibTrans" cxnId="{D7D16572-8E03-4613-BA9A-F0A42AC383F4}">
      <dgm:prSet/>
      <dgm:spPr/>
      <dgm:t>
        <a:bodyPr/>
        <a:lstStyle/>
        <a:p>
          <a:endParaRPr lang="en-US"/>
        </a:p>
      </dgm:t>
    </dgm:pt>
    <dgm:pt modelId="{A07F4D0A-ABB4-40CC-8D3E-1271043F9245}">
      <dgm:prSet phldrT="[Text]"/>
      <dgm:spPr/>
      <dgm:t>
        <a:bodyPr/>
        <a:lstStyle/>
        <a:p>
          <a:r>
            <a:rPr lang="en-US" i="1" u="none" dirty="0" smtClean="0">
              <a:solidFill>
                <a:srgbClr val="FF0000"/>
              </a:solidFill>
            </a:rPr>
            <a:t>Intimacy vs. Isolation</a:t>
          </a:r>
          <a:endParaRPr lang="en-US" i="1" u="none" dirty="0">
            <a:solidFill>
              <a:srgbClr val="FF0000"/>
            </a:solidFill>
          </a:endParaRPr>
        </a:p>
      </dgm:t>
    </dgm:pt>
    <dgm:pt modelId="{B99AACBC-CF20-4FC9-84A9-11E9AABC393A}" type="parTrans" cxnId="{AFE55281-012F-4D67-B367-94BF8F52FD33}">
      <dgm:prSet/>
      <dgm:spPr/>
      <dgm:t>
        <a:bodyPr/>
        <a:lstStyle/>
        <a:p>
          <a:endParaRPr lang="en-US"/>
        </a:p>
      </dgm:t>
    </dgm:pt>
    <dgm:pt modelId="{5C45DCB8-DF9F-496B-BC53-111B32D4BA7D}" type="sibTrans" cxnId="{AFE55281-012F-4D67-B367-94BF8F52FD33}">
      <dgm:prSet/>
      <dgm:spPr/>
      <dgm:t>
        <a:bodyPr/>
        <a:lstStyle/>
        <a:p>
          <a:endParaRPr lang="en-US"/>
        </a:p>
      </dgm:t>
    </dgm:pt>
    <dgm:pt modelId="{405221E5-560A-4622-ACF0-0BD1889C4A59}">
      <dgm:prSet phldrT="[Text]"/>
      <dgm:spPr/>
      <dgm:t>
        <a:bodyPr/>
        <a:lstStyle/>
        <a:p>
          <a:r>
            <a:rPr lang="en-US" dirty="0" smtClean="0"/>
            <a:t>Generativity vs. Stagnation </a:t>
          </a:r>
          <a:endParaRPr lang="en-US" dirty="0"/>
        </a:p>
      </dgm:t>
    </dgm:pt>
    <dgm:pt modelId="{F2FC73C0-8C4E-41EC-AC7B-423B12B3E931}" type="parTrans" cxnId="{583A74D4-93DA-4F8E-9964-414877F1816F}">
      <dgm:prSet/>
      <dgm:spPr/>
      <dgm:t>
        <a:bodyPr/>
        <a:lstStyle/>
        <a:p>
          <a:endParaRPr lang="en-US"/>
        </a:p>
      </dgm:t>
    </dgm:pt>
    <dgm:pt modelId="{4B597159-A8A8-4D17-BDF1-D3663E76AE97}" type="sibTrans" cxnId="{583A74D4-93DA-4F8E-9964-414877F1816F}">
      <dgm:prSet/>
      <dgm:spPr/>
      <dgm:t>
        <a:bodyPr/>
        <a:lstStyle/>
        <a:p>
          <a:endParaRPr lang="en-US"/>
        </a:p>
      </dgm:t>
    </dgm:pt>
    <dgm:pt modelId="{B4A5E7FD-A614-43BD-8A94-B8521851063D}">
      <dgm:prSet/>
      <dgm:spPr/>
      <dgm:t>
        <a:bodyPr/>
        <a:lstStyle/>
        <a:p>
          <a:r>
            <a:rPr lang="en-US" dirty="0"/>
            <a:t>Integrity vs. Despair</a:t>
          </a:r>
          <a:endParaRPr lang="en-US"/>
        </a:p>
      </dgm:t>
    </dgm:pt>
    <dgm:pt modelId="{F57DFFBC-FA77-4046-8135-F2A0D326179A}" type="parTrans" cxnId="{6B78FB1B-1481-41EB-9B06-834270D577B4}">
      <dgm:prSet/>
      <dgm:spPr/>
      <dgm:t>
        <a:bodyPr/>
        <a:lstStyle/>
        <a:p>
          <a:endParaRPr lang="en-US"/>
        </a:p>
      </dgm:t>
    </dgm:pt>
    <dgm:pt modelId="{626E09B2-7E3E-4F30-822F-502D762DE742}" type="sibTrans" cxnId="{6B78FB1B-1481-41EB-9B06-834270D577B4}">
      <dgm:prSet/>
      <dgm:spPr/>
      <dgm:t>
        <a:bodyPr/>
        <a:lstStyle/>
        <a:p>
          <a:endParaRPr lang="en-US"/>
        </a:p>
      </dgm:t>
    </dgm:pt>
    <dgm:pt modelId="{45779D39-126A-4F38-B3EE-5BBEB14BCB30}" type="pres">
      <dgm:prSet presAssocID="{B2235652-5823-4343-8492-E7F36E0B291D}" presName="Name0" presStyleCnt="0">
        <dgm:presLayoutVars>
          <dgm:dir/>
          <dgm:animLvl val="lvl"/>
          <dgm:resizeHandles val="exact"/>
        </dgm:presLayoutVars>
      </dgm:prSet>
      <dgm:spPr/>
      <dgm:t>
        <a:bodyPr/>
        <a:lstStyle/>
        <a:p>
          <a:endParaRPr lang="en-US"/>
        </a:p>
      </dgm:t>
    </dgm:pt>
    <dgm:pt modelId="{5DA04993-5E23-4852-BE3D-C620093D2A4D}" type="pres">
      <dgm:prSet presAssocID="{B2235652-5823-4343-8492-E7F36E0B291D}" presName="tSp" presStyleCnt="0"/>
      <dgm:spPr/>
    </dgm:pt>
    <dgm:pt modelId="{29D90314-EC6E-4A6B-BEE9-4CA6EE85EAF2}" type="pres">
      <dgm:prSet presAssocID="{B2235652-5823-4343-8492-E7F36E0B291D}" presName="bSp" presStyleCnt="0"/>
      <dgm:spPr/>
    </dgm:pt>
    <dgm:pt modelId="{CC64291F-918B-4B6A-9F44-34CCC579D5DD}" type="pres">
      <dgm:prSet presAssocID="{B2235652-5823-4343-8492-E7F36E0B291D}" presName="process" presStyleCnt="0"/>
      <dgm:spPr/>
    </dgm:pt>
    <dgm:pt modelId="{AD1CDBCA-F491-46A1-BF6E-412444AA17BC}" type="pres">
      <dgm:prSet presAssocID="{2679023F-8964-4F5A-9BE0-8D504AF17F81}" presName="composite1" presStyleCnt="0"/>
      <dgm:spPr/>
    </dgm:pt>
    <dgm:pt modelId="{08757A4B-6090-416C-BC67-31D8B4D7B6FE}" type="pres">
      <dgm:prSet presAssocID="{2679023F-8964-4F5A-9BE0-8D504AF17F81}" presName="dummyNode1" presStyleLbl="node1" presStyleIdx="0" presStyleCnt="3"/>
      <dgm:spPr/>
    </dgm:pt>
    <dgm:pt modelId="{1184D996-FC5D-4FED-BF39-1E3160C88530}" type="pres">
      <dgm:prSet presAssocID="{2679023F-8964-4F5A-9BE0-8D504AF17F81}" presName="childNode1" presStyleLbl="bgAcc1" presStyleIdx="0" presStyleCnt="3" custLinFactNeighborX="7541">
        <dgm:presLayoutVars>
          <dgm:bulletEnabled val="1"/>
        </dgm:presLayoutVars>
      </dgm:prSet>
      <dgm:spPr/>
      <dgm:t>
        <a:bodyPr/>
        <a:lstStyle/>
        <a:p>
          <a:endParaRPr lang="en-US"/>
        </a:p>
      </dgm:t>
    </dgm:pt>
    <dgm:pt modelId="{E76808C6-77AD-4713-8D7B-89FBD343D831}" type="pres">
      <dgm:prSet presAssocID="{2679023F-8964-4F5A-9BE0-8D504AF17F81}" presName="childNode1tx" presStyleLbl="bgAcc1" presStyleIdx="0" presStyleCnt="3">
        <dgm:presLayoutVars>
          <dgm:bulletEnabled val="1"/>
        </dgm:presLayoutVars>
      </dgm:prSet>
      <dgm:spPr/>
      <dgm:t>
        <a:bodyPr/>
        <a:lstStyle/>
        <a:p>
          <a:endParaRPr lang="en-US"/>
        </a:p>
      </dgm:t>
    </dgm:pt>
    <dgm:pt modelId="{BF17871D-FF3B-43DB-B4B9-BE0AC45027F2}" type="pres">
      <dgm:prSet presAssocID="{2679023F-8964-4F5A-9BE0-8D504AF17F81}" presName="parentNode1" presStyleLbl="node1" presStyleIdx="0" presStyleCnt="3">
        <dgm:presLayoutVars>
          <dgm:chMax val="1"/>
          <dgm:bulletEnabled val="1"/>
        </dgm:presLayoutVars>
      </dgm:prSet>
      <dgm:spPr/>
      <dgm:t>
        <a:bodyPr/>
        <a:lstStyle/>
        <a:p>
          <a:endParaRPr lang="en-US"/>
        </a:p>
      </dgm:t>
    </dgm:pt>
    <dgm:pt modelId="{0BE4AA6A-A854-4231-9685-B3C88E9DCE0B}" type="pres">
      <dgm:prSet presAssocID="{2679023F-8964-4F5A-9BE0-8D504AF17F81}" presName="connSite1" presStyleCnt="0"/>
      <dgm:spPr/>
    </dgm:pt>
    <dgm:pt modelId="{A56DAA13-1160-4225-BA53-86C9C3D1177C}" type="pres">
      <dgm:prSet presAssocID="{12E2EA01-DA55-47B9-AD69-EDF55D469CE2}" presName="Name9" presStyleLbl="sibTrans2D1" presStyleIdx="0" presStyleCnt="2"/>
      <dgm:spPr/>
      <dgm:t>
        <a:bodyPr/>
        <a:lstStyle/>
        <a:p>
          <a:endParaRPr lang="en-US"/>
        </a:p>
      </dgm:t>
    </dgm:pt>
    <dgm:pt modelId="{4A6EEE3F-4424-4F9E-9955-4C59E796333F}" type="pres">
      <dgm:prSet presAssocID="{1B3CEF7D-8EAC-4088-A885-E90D875112EB}" presName="composite2" presStyleCnt="0"/>
      <dgm:spPr/>
    </dgm:pt>
    <dgm:pt modelId="{0DC11C02-8151-4D26-B6AD-ABEE14B3E10C}" type="pres">
      <dgm:prSet presAssocID="{1B3CEF7D-8EAC-4088-A885-E90D875112EB}" presName="dummyNode2" presStyleLbl="node1" presStyleIdx="0" presStyleCnt="3"/>
      <dgm:spPr/>
    </dgm:pt>
    <dgm:pt modelId="{5C2AFBD0-34DE-4395-93D3-5BBCB6DE3297}" type="pres">
      <dgm:prSet presAssocID="{1B3CEF7D-8EAC-4088-A885-E90D875112EB}" presName="childNode2" presStyleLbl="bgAcc1" presStyleIdx="1" presStyleCnt="3">
        <dgm:presLayoutVars>
          <dgm:bulletEnabled val="1"/>
        </dgm:presLayoutVars>
      </dgm:prSet>
      <dgm:spPr/>
      <dgm:t>
        <a:bodyPr/>
        <a:lstStyle/>
        <a:p>
          <a:endParaRPr lang="en-US"/>
        </a:p>
      </dgm:t>
    </dgm:pt>
    <dgm:pt modelId="{6514C010-F184-4D31-9163-503984F847A4}" type="pres">
      <dgm:prSet presAssocID="{1B3CEF7D-8EAC-4088-A885-E90D875112EB}" presName="childNode2tx" presStyleLbl="bgAcc1" presStyleIdx="1" presStyleCnt="3">
        <dgm:presLayoutVars>
          <dgm:bulletEnabled val="1"/>
        </dgm:presLayoutVars>
      </dgm:prSet>
      <dgm:spPr/>
      <dgm:t>
        <a:bodyPr/>
        <a:lstStyle/>
        <a:p>
          <a:endParaRPr lang="en-US"/>
        </a:p>
      </dgm:t>
    </dgm:pt>
    <dgm:pt modelId="{B0044632-A1FE-47E1-B2EF-11C22F5A1194}" type="pres">
      <dgm:prSet presAssocID="{1B3CEF7D-8EAC-4088-A885-E90D875112EB}" presName="parentNode2" presStyleLbl="node1" presStyleIdx="1" presStyleCnt="3">
        <dgm:presLayoutVars>
          <dgm:chMax val="0"/>
          <dgm:bulletEnabled val="1"/>
        </dgm:presLayoutVars>
      </dgm:prSet>
      <dgm:spPr/>
      <dgm:t>
        <a:bodyPr/>
        <a:lstStyle/>
        <a:p>
          <a:endParaRPr lang="en-US"/>
        </a:p>
      </dgm:t>
    </dgm:pt>
    <dgm:pt modelId="{C580C5F7-843B-4D5C-9265-0B916A8EC325}" type="pres">
      <dgm:prSet presAssocID="{1B3CEF7D-8EAC-4088-A885-E90D875112EB}" presName="connSite2" presStyleCnt="0"/>
      <dgm:spPr/>
    </dgm:pt>
    <dgm:pt modelId="{A9AFBDA0-48BC-40FB-9CFB-B06C6D17BCBC}" type="pres">
      <dgm:prSet presAssocID="{902AD0F1-4634-4012-949B-045696A62643}" presName="Name18" presStyleLbl="sibTrans2D1" presStyleIdx="1" presStyleCnt="2"/>
      <dgm:spPr/>
      <dgm:t>
        <a:bodyPr/>
        <a:lstStyle/>
        <a:p>
          <a:endParaRPr lang="en-US"/>
        </a:p>
      </dgm:t>
    </dgm:pt>
    <dgm:pt modelId="{FCC97BD4-C0D5-494D-AEB1-3165C6443D4D}" type="pres">
      <dgm:prSet presAssocID="{D18B4071-7004-4EA7-B4D3-987ABADD8118}" presName="composite1" presStyleCnt="0"/>
      <dgm:spPr/>
    </dgm:pt>
    <dgm:pt modelId="{6E08784A-012C-400B-B566-F153B0456D14}" type="pres">
      <dgm:prSet presAssocID="{D18B4071-7004-4EA7-B4D3-987ABADD8118}" presName="dummyNode1" presStyleLbl="node1" presStyleIdx="1" presStyleCnt="3"/>
      <dgm:spPr/>
    </dgm:pt>
    <dgm:pt modelId="{E353093E-C4DF-4C8F-A3C0-902D67E8261F}" type="pres">
      <dgm:prSet presAssocID="{D18B4071-7004-4EA7-B4D3-987ABADD8118}" presName="childNode1" presStyleLbl="bgAcc1" presStyleIdx="2" presStyleCnt="3">
        <dgm:presLayoutVars>
          <dgm:bulletEnabled val="1"/>
        </dgm:presLayoutVars>
      </dgm:prSet>
      <dgm:spPr/>
      <dgm:t>
        <a:bodyPr/>
        <a:lstStyle/>
        <a:p>
          <a:endParaRPr lang="en-US"/>
        </a:p>
      </dgm:t>
    </dgm:pt>
    <dgm:pt modelId="{AB1461F9-A520-405C-B848-5D4624AEA0BD}" type="pres">
      <dgm:prSet presAssocID="{D18B4071-7004-4EA7-B4D3-987ABADD8118}" presName="childNode1tx" presStyleLbl="bgAcc1" presStyleIdx="2" presStyleCnt="3">
        <dgm:presLayoutVars>
          <dgm:bulletEnabled val="1"/>
        </dgm:presLayoutVars>
      </dgm:prSet>
      <dgm:spPr/>
      <dgm:t>
        <a:bodyPr/>
        <a:lstStyle/>
        <a:p>
          <a:endParaRPr lang="en-US"/>
        </a:p>
      </dgm:t>
    </dgm:pt>
    <dgm:pt modelId="{2B5884F9-2A38-44C9-BE48-9BACC31A0E8C}" type="pres">
      <dgm:prSet presAssocID="{D18B4071-7004-4EA7-B4D3-987ABADD8118}" presName="parentNode1" presStyleLbl="node1" presStyleIdx="2" presStyleCnt="3">
        <dgm:presLayoutVars>
          <dgm:chMax val="1"/>
          <dgm:bulletEnabled val="1"/>
        </dgm:presLayoutVars>
      </dgm:prSet>
      <dgm:spPr/>
      <dgm:t>
        <a:bodyPr/>
        <a:lstStyle/>
        <a:p>
          <a:endParaRPr lang="en-US"/>
        </a:p>
      </dgm:t>
    </dgm:pt>
    <dgm:pt modelId="{937C8151-FDD1-44A3-832F-1DE59274298F}" type="pres">
      <dgm:prSet presAssocID="{D18B4071-7004-4EA7-B4D3-987ABADD8118}" presName="connSite1" presStyleCnt="0"/>
      <dgm:spPr/>
    </dgm:pt>
  </dgm:ptLst>
  <dgm:cxnLst>
    <dgm:cxn modelId="{395FD7E7-6EAE-40AE-90E6-431C712A5C43}" srcId="{1B3CEF7D-8EAC-4088-A885-E90D875112EB}" destId="{D8020273-80C8-4EF3-BA7A-33B53A5FDD4F}" srcOrd="2" destOrd="0" parTransId="{C1BCEC69-CD71-43AB-9596-4761145B9A1D}" sibTransId="{C1338492-D9CA-400B-A68B-15A8E2A52A39}"/>
    <dgm:cxn modelId="{E725D110-AE03-4530-B604-339F5C47B161}" type="presOf" srcId="{2679023F-8964-4F5A-9BE0-8D504AF17F81}" destId="{BF17871D-FF3B-43DB-B4B9-BE0AC45027F2}" srcOrd="0" destOrd="0" presId="urn:microsoft.com/office/officeart/2005/8/layout/hProcess4"/>
    <dgm:cxn modelId="{1F3A5085-6DAB-470E-91BF-A4F11500E35F}" type="presOf" srcId="{B4A5E7FD-A614-43BD-8A94-B8521851063D}" destId="{E353093E-C4DF-4C8F-A3C0-902D67E8261F}" srcOrd="0" destOrd="2" presId="urn:microsoft.com/office/officeart/2005/8/layout/hProcess4"/>
    <dgm:cxn modelId="{AFE55281-012F-4D67-B367-94BF8F52FD33}" srcId="{D18B4071-7004-4EA7-B4D3-987ABADD8118}" destId="{A07F4D0A-ABB4-40CC-8D3E-1271043F9245}" srcOrd="0" destOrd="0" parTransId="{B99AACBC-CF20-4FC9-84A9-11E9AABC393A}" sibTransId="{5C45DCB8-DF9F-496B-BC53-111B32D4BA7D}"/>
    <dgm:cxn modelId="{94054E80-3F87-4618-BDD3-53F1E8C2C3B1}" srcId="{1B3CEF7D-8EAC-4088-A885-E90D875112EB}" destId="{9353D6B9-442C-463D-98B7-292CF72ED50E}" srcOrd="1" destOrd="0" parTransId="{F074609E-75D1-4FF4-B623-9FC59C903EF1}" sibTransId="{ED9707EB-0DE8-4DE6-BA1C-460F96457A43}"/>
    <dgm:cxn modelId="{5A05BDD2-8B89-4C2D-B7E6-0C014AB90512}" type="presOf" srcId="{9353D6B9-442C-463D-98B7-292CF72ED50E}" destId="{5C2AFBD0-34DE-4395-93D3-5BBCB6DE3297}" srcOrd="0" destOrd="1" presId="urn:microsoft.com/office/officeart/2005/8/layout/hProcess4"/>
    <dgm:cxn modelId="{695B0334-8D4A-42F5-A539-9E4666F87AD5}" type="presOf" srcId="{AAC544C7-8BA1-4F85-B37E-189687AB732B}" destId="{E76808C6-77AD-4713-8D7B-89FBD343D831}" srcOrd="1" destOrd="0" presId="urn:microsoft.com/office/officeart/2005/8/layout/hProcess4"/>
    <dgm:cxn modelId="{5A5F892F-9D18-4B4A-8EAD-C50A1BD2B7F2}" srcId="{1B3CEF7D-8EAC-4088-A885-E90D875112EB}" destId="{3ED6DCCC-AB0C-4B4B-8AFA-93882B173349}" srcOrd="0" destOrd="0" parTransId="{5F201215-684E-42E6-8E1D-682F275A14C0}" sibTransId="{1AEA8BFE-F022-4D13-8B69-3BEFD8849E53}"/>
    <dgm:cxn modelId="{0A8520D6-C66C-4134-A844-5FB81381A9A1}" srcId="{2679023F-8964-4F5A-9BE0-8D504AF17F81}" destId="{AAC544C7-8BA1-4F85-B37E-189687AB732B}" srcOrd="0" destOrd="0" parTransId="{F99569FD-5DEE-432D-AD78-FFEE6E67AB89}" sibTransId="{9609B351-1A64-4D15-86B0-817F7F44195A}"/>
    <dgm:cxn modelId="{08140EEC-9839-4614-8B96-F56F49E9D05E}" type="presOf" srcId="{D8020273-80C8-4EF3-BA7A-33B53A5FDD4F}" destId="{5C2AFBD0-34DE-4395-93D3-5BBCB6DE3297}" srcOrd="0" destOrd="2" presId="urn:microsoft.com/office/officeart/2005/8/layout/hProcess4"/>
    <dgm:cxn modelId="{2DA62F8D-6186-4A12-94C3-090D790BAF23}" type="presOf" srcId="{902AD0F1-4634-4012-949B-045696A62643}" destId="{A9AFBDA0-48BC-40FB-9CFB-B06C6D17BCBC}" srcOrd="0" destOrd="0" presId="urn:microsoft.com/office/officeart/2005/8/layout/hProcess4"/>
    <dgm:cxn modelId="{36DE1092-6840-4F38-BA29-184C3F3D1FB0}" type="presOf" srcId="{405221E5-560A-4622-ACF0-0BD1889C4A59}" destId="{E353093E-C4DF-4C8F-A3C0-902D67E8261F}" srcOrd="0" destOrd="1" presId="urn:microsoft.com/office/officeart/2005/8/layout/hProcess4"/>
    <dgm:cxn modelId="{D7D16572-8E03-4613-BA9A-F0A42AC383F4}" srcId="{B2235652-5823-4343-8492-E7F36E0B291D}" destId="{D18B4071-7004-4EA7-B4D3-987ABADD8118}" srcOrd="2" destOrd="0" parTransId="{C4C26B7F-386E-4BA2-815E-5957025DAA5C}" sibTransId="{37787148-60CF-47E1-A24F-0861E06F2363}"/>
    <dgm:cxn modelId="{CF2DF4F7-5757-4464-8FB3-6801E918505A}" type="presOf" srcId="{3ED6DCCC-AB0C-4B4B-8AFA-93882B173349}" destId="{5C2AFBD0-34DE-4395-93D3-5BBCB6DE3297}" srcOrd="0" destOrd="0" presId="urn:microsoft.com/office/officeart/2005/8/layout/hProcess4"/>
    <dgm:cxn modelId="{E8843CCB-15C9-4B60-8362-391C82750ED6}" type="presOf" srcId="{FDDF2DE6-9ED8-44F5-A61E-293EB802D450}" destId="{6514C010-F184-4D31-9163-503984F847A4}" srcOrd="1" destOrd="3" presId="urn:microsoft.com/office/officeart/2005/8/layout/hProcess4"/>
    <dgm:cxn modelId="{F64AF96A-DB46-4BAE-BBBF-F9A5B61597BC}" type="presOf" srcId="{D4BB8919-146F-4E56-9C48-192BA607A8B2}" destId="{1184D996-FC5D-4FED-BF39-1E3160C88530}" srcOrd="0" destOrd="1" presId="urn:microsoft.com/office/officeart/2005/8/layout/hProcess4"/>
    <dgm:cxn modelId="{60F231D9-1048-47FB-8895-19BA767122C1}" srcId="{B2235652-5823-4343-8492-E7F36E0B291D}" destId="{1B3CEF7D-8EAC-4088-A885-E90D875112EB}" srcOrd="1" destOrd="0" parTransId="{0F0C9BFF-E282-4887-A966-B422BEE55665}" sibTransId="{902AD0F1-4634-4012-949B-045696A62643}"/>
    <dgm:cxn modelId="{83F7E485-283D-49A0-AA20-352B97C84B7A}" type="presOf" srcId="{D8020273-80C8-4EF3-BA7A-33B53A5FDD4F}" destId="{6514C010-F184-4D31-9163-503984F847A4}" srcOrd="1" destOrd="2" presId="urn:microsoft.com/office/officeart/2005/8/layout/hProcess4"/>
    <dgm:cxn modelId="{BF28FA5D-91CF-4661-BF85-A2B5C21B1055}" type="presOf" srcId="{A07F4D0A-ABB4-40CC-8D3E-1271043F9245}" destId="{AB1461F9-A520-405C-B848-5D4624AEA0BD}" srcOrd="1" destOrd="0" presId="urn:microsoft.com/office/officeart/2005/8/layout/hProcess4"/>
    <dgm:cxn modelId="{52660B25-771E-411C-A309-4117EA7DB62E}" type="presOf" srcId="{1B3CEF7D-8EAC-4088-A885-E90D875112EB}" destId="{B0044632-A1FE-47E1-B2EF-11C22F5A1194}" srcOrd="0" destOrd="0" presId="urn:microsoft.com/office/officeart/2005/8/layout/hProcess4"/>
    <dgm:cxn modelId="{666E2EC1-69B7-4C7A-A456-C0DF4B3C9421}" srcId="{2679023F-8964-4F5A-9BE0-8D504AF17F81}" destId="{6D9CAD92-6AA7-4629-BA76-82B155C7D7F5}" srcOrd="2" destOrd="0" parTransId="{321F69DF-4D66-40B6-9FF3-B5189D3A4EC2}" sibTransId="{0E527D7C-B450-456A-8072-225632752DFE}"/>
    <dgm:cxn modelId="{583A74D4-93DA-4F8E-9964-414877F1816F}" srcId="{D18B4071-7004-4EA7-B4D3-987ABADD8118}" destId="{405221E5-560A-4622-ACF0-0BD1889C4A59}" srcOrd="1" destOrd="0" parTransId="{F2FC73C0-8C4E-41EC-AC7B-423B12B3E931}" sibTransId="{4B597159-A8A8-4D17-BDF1-D3663E76AE97}"/>
    <dgm:cxn modelId="{A4E8BA99-D2EE-440A-A83A-C97174C4D7DC}" type="presOf" srcId="{3ED6DCCC-AB0C-4B4B-8AFA-93882B173349}" destId="{6514C010-F184-4D31-9163-503984F847A4}" srcOrd="1" destOrd="0" presId="urn:microsoft.com/office/officeart/2005/8/layout/hProcess4"/>
    <dgm:cxn modelId="{2E7B8D64-03B0-4CB8-BC02-609D7DF798C5}" type="presOf" srcId="{6D9CAD92-6AA7-4629-BA76-82B155C7D7F5}" destId="{1184D996-FC5D-4FED-BF39-1E3160C88530}" srcOrd="0" destOrd="2" presId="urn:microsoft.com/office/officeart/2005/8/layout/hProcess4"/>
    <dgm:cxn modelId="{5FBA68E2-EBCB-45A9-9B39-F1A8FA9C6952}" type="presOf" srcId="{405221E5-560A-4622-ACF0-0BD1889C4A59}" destId="{AB1461F9-A520-405C-B848-5D4624AEA0BD}" srcOrd="1" destOrd="1" presId="urn:microsoft.com/office/officeart/2005/8/layout/hProcess4"/>
    <dgm:cxn modelId="{BFC572A1-D08C-4118-A14E-2B2E68DB4D82}" type="presOf" srcId="{D4BB8919-146F-4E56-9C48-192BA607A8B2}" destId="{E76808C6-77AD-4713-8D7B-89FBD343D831}" srcOrd="1" destOrd="1" presId="urn:microsoft.com/office/officeart/2005/8/layout/hProcess4"/>
    <dgm:cxn modelId="{C4DF4FA5-5E89-45D8-832A-BA0ED2479260}" type="presOf" srcId="{B2235652-5823-4343-8492-E7F36E0B291D}" destId="{45779D39-126A-4F38-B3EE-5BBEB14BCB30}" srcOrd="0" destOrd="0" presId="urn:microsoft.com/office/officeart/2005/8/layout/hProcess4"/>
    <dgm:cxn modelId="{DEABABB7-3630-4EBC-A86C-18E7CD128B92}" type="presOf" srcId="{6D9CAD92-6AA7-4629-BA76-82B155C7D7F5}" destId="{E76808C6-77AD-4713-8D7B-89FBD343D831}" srcOrd="1" destOrd="2" presId="urn:microsoft.com/office/officeart/2005/8/layout/hProcess4"/>
    <dgm:cxn modelId="{45F7A472-D250-4208-AA07-58C043B1A1E4}" srcId="{1B3CEF7D-8EAC-4088-A885-E90D875112EB}" destId="{FDDF2DE6-9ED8-44F5-A61E-293EB802D450}" srcOrd="3" destOrd="0" parTransId="{161F070B-3CAA-4EDD-A8F5-D74C469B25BF}" sibTransId="{DA3152DE-90B3-485E-9D8D-E17332B83630}"/>
    <dgm:cxn modelId="{87443715-1E07-4F52-BCEB-06DE19B822C0}" srcId="{B2235652-5823-4343-8492-E7F36E0B291D}" destId="{2679023F-8964-4F5A-9BE0-8D504AF17F81}" srcOrd="0" destOrd="0" parTransId="{6DE9970F-BB84-43D6-9C35-C63B114A7F3A}" sibTransId="{12E2EA01-DA55-47B9-AD69-EDF55D469CE2}"/>
    <dgm:cxn modelId="{7C48176D-5B1F-4996-8070-E7BEE315CFBB}" type="presOf" srcId="{B4A5E7FD-A614-43BD-8A94-B8521851063D}" destId="{AB1461F9-A520-405C-B848-5D4624AEA0BD}" srcOrd="1" destOrd="2" presId="urn:microsoft.com/office/officeart/2005/8/layout/hProcess4"/>
    <dgm:cxn modelId="{623BDCD7-FE1D-4DEE-B8C0-14AB9233426D}" srcId="{2679023F-8964-4F5A-9BE0-8D504AF17F81}" destId="{D4BB8919-146F-4E56-9C48-192BA607A8B2}" srcOrd="1" destOrd="0" parTransId="{3CB988F9-60B8-475C-A6B5-36CD2F9B7A77}" sibTransId="{5C713349-35C5-40AB-A7E3-D1D14B527328}"/>
    <dgm:cxn modelId="{3FD1592C-E4DF-4599-A568-1A5D7C132377}" type="presOf" srcId="{12E2EA01-DA55-47B9-AD69-EDF55D469CE2}" destId="{A56DAA13-1160-4225-BA53-86C9C3D1177C}" srcOrd="0" destOrd="0" presId="urn:microsoft.com/office/officeart/2005/8/layout/hProcess4"/>
    <dgm:cxn modelId="{90DAD6A9-789E-4006-B2B3-8D21CBFE13E5}" type="presOf" srcId="{9353D6B9-442C-463D-98B7-292CF72ED50E}" destId="{6514C010-F184-4D31-9163-503984F847A4}" srcOrd="1" destOrd="1" presId="urn:microsoft.com/office/officeart/2005/8/layout/hProcess4"/>
    <dgm:cxn modelId="{6B78FB1B-1481-41EB-9B06-834270D577B4}" srcId="{D18B4071-7004-4EA7-B4D3-987ABADD8118}" destId="{B4A5E7FD-A614-43BD-8A94-B8521851063D}" srcOrd="2" destOrd="0" parTransId="{F57DFFBC-FA77-4046-8135-F2A0D326179A}" sibTransId="{626E09B2-7E3E-4F30-822F-502D762DE742}"/>
    <dgm:cxn modelId="{C50B56F2-F70F-46B5-BE2C-52273283B3CF}" type="presOf" srcId="{A07F4D0A-ABB4-40CC-8D3E-1271043F9245}" destId="{E353093E-C4DF-4C8F-A3C0-902D67E8261F}" srcOrd="0" destOrd="0" presId="urn:microsoft.com/office/officeart/2005/8/layout/hProcess4"/>
    <dgm:cxn modelId="{067618AF-0CB5-493D-88D1-D910DD72DB8E}" type="presOf" srcId="{D18B4071-7004-4EA7-B4D3-987ABADD8118}" destId="{2B5884F9-2A38-44C9-BE48-9BACC31A0E8C}" srcOrd="0" destOrd="0" presId="urn:microsoft.com/office/officeart/2005/8/layout/hProcess4"/>
    <dgm:cxn modelId="{54FE68B8-16D3-49D9-A86A-D8CBF815EDC5}" type="presOf" srcId="{AAC544C7-8BA1-4F85-B37E-189687AB732B}" destId="{1184D996-FC5D-4FED-BF39-1E3160C88530}" srcOrd="0" destOrd="0" presId="urn:microsoft.com/office/officeart/2005/8/layout/hProcess4"/>
    <dgm:cxn modelId="{065A4E01-F84E-4066-823B-B898F7404F18}" type="presOf" srcId="{FDDF2DE6-9ED8-44F5-A61E-293EB802D450}" destId="{5C2AFBD0-34DE-4395-93D3-5BBCB6DE3297}" srcOrd="0" destOrd="3" presId="urn:microsoft.com/office/officeart/2005/8/layout/hProcess4"/>
    <dgm:cxn modelId="{544E3F4B-8336-4F21-B145-90586B548AF1}" type="presParOf" srcId="{45779D39-126A-4F38-B3EE-5BBEB14BCB30}" destId="{5DA04993-5E23-4852-BE3D-C620093D2A4D}" srcOrd="0" destOrd="0" presId="urn:microsoft.com/office/officeart/2005/8/layout/hProcess4"/>
    <dgm:cxn modelId="{6780FF72-4239-4961-852B-7A97FFA0E204}" type="presParOf" srcId="{45779D39-126A-4F38-B3EE-5BBEB14BCB30}" destId="{29D90314-EC6E-4A6B-BEE9-4CA6EE85EAF2}" srcOrd="1" destOrd="0" presId="urn:microsoft.com/office/officeart/2005/8/layout/hProcess4"/>
    <dgm:cxn modelId="{91E4B594-E55E-4535-8ED5-43874D6D8DC3}" type="presParOf" srcId="{45779D39-126A-4F38-B3EE-5BBEB14BCB30}" destId="{CC64291F-918B-4B6A-9F44-34CCC579D5DD}" srcOrd="2" destOrd="0" presId="urn:microsoft.com/office/officeart/2005/8/layout/hProcess4"/>
    <dgm:cxn modelId="{E2B6D4D7-556B-4BA1-AB15-549AFEF6D4F7}" type="presParOf" srcId="{CC64291F-918B-4B6A-9F44-34CCC579D5DD}" destId="{AD1CDBCA-F491-46A1-BF6E-412444AA17BC}" srcOrd="0" destOrd="0" presId="urn:microsoft.com/office/officeart/2005/8/layout/hProcess4"/>
    <dgm:cxn modelId="{AB8F4356-4307-421E-B2D8-FFC1D78D7C23}" type="presParOf" srcId="{AD1CDBCA-F491-46A1-BF6E-412444AA17BC}" destId="{08757A4B-6090-416C-BC67-31D8B4D7B6FE}" srcOrd="0" destOrd="0" presId="urn:microsoft.com/office/officeart/2005/8/layout/hProcess4"/>
    <dgm:cxn modelId="{E6078A90-CB62-4E38-BD6E-D657FBE94A25}" type="presParOf" srcId="{AD1CDBCA-F491-46A1-BF6E-412444AA17BC}" destId="{1184D996-FC5D-4FED-BF39-1E3160C88530}" srcOrd="1" destOrd="0" presId="urn:microsoft.com/office/officeart/2005/8/layout/hProcess4"/>
    <dgm:cxn modelId="{A2D430BF-B2C8-427B-BE5E-EA07A55EFFF9}" type="presParOf" srcId="{AD1CDBCA-F491-46A1-BF6E-412444AA17BC}" destId="{E76808C6-77AD-4713-8D7B-89FBD343D831}" srcOrd="2" destOrd="0" presId="urn:microsoft.com/office/officeart/2005/8/layout/hProcess4"/>
    <dgm:cxn modelId="{6FA8EE9F-2A77-457E-8A07-D4BF95C1A46F}" type="presParOf" srcId="{AD1CDBCA-F491-46A1-BF6E-412444AA17BC}" destId="{BF17871D-FF3B-43DB-B4B9-BE0AC45027F2}" srcOrd="3" destOrd="0" presId="urn:microsoft.com/office/officeart/2005/8/layout/hProcess4"/>
    <dgm:cxn modelId="{2582FC7B-38F6-4D50-A6C7-B17E28091CD2}" type="presParOf" srcId="{AD1CDBCA-F491-46A1-BF6E-412444AA17BC}" destId="{0BE4AA6A-A854-4231-9685-B3C88E9DCE0B}" srcOrd="4" destOrd="0" presId="urn:microsoft.com/office/officeart/2005/8/layout/hProcess4"/>
    <dgm:cxn modelId="{D264D1E4-0DE0-4B76-99AE-5C7567D36ED1}" type="presParOf" srcId="{CC64291F-918B-4B6A-9F44-34CCC579D5DD}" destId="{A56DAA13-1160-4225-BA53-86C9C3D1177C}" srcOrd="1" destOrd="0" presId="urn:microsoft.com/office/officeart/2005/8/layout/hProcess4"/>
    <dgm:cxn modelId="{B241A6B8-01A9-465C-A817-8314EE41F324}" type="presParOf" srcId="{CC64291F-918B-4B6A-9F44-34CCC579D5DD}" destId="{4A6EEE3F-4424-4F9E-9955-4C59E796333F}" srcOrd="2" destOrd="0" presId="urn:microsoft.com/office/officeart/2005/8/layout/hProcess4"/>
    <dgm:cxn modelId="{77506CBA-CE51-443B-8642-ABAAF0DC1C60}" type="presParOf" srcId="{4A6EEE3F-4424-4F9E-9955-4C59E796333F}" destId="{0DC11C02-8151-4D26-B6AD-ABEE14B3E10C}" srcOrd="0" destOrd="0" presId="urn:microsoft.com/office/officeart/2005/8/layout/hProcess4"/>
    <dgm:cxn modelId="{530D8FC7-8CE8-4A44-818A-E1182961FC96}" type="presParOf" srcId="{4A6EEE3F-4424-4F9E-9955-4C59E796333F}" destId="{5C2AFBD0-34DE-4395-93D3-5BBCB6DE3297}" srcOrd="1" destOrd="0" presId="urn:microsoft.com/office/officeart/2005/8/layout/hProcess4"/>
    <dgm:cxn modelId="{A71FFE56-A69B-42B6-8DB7-FFCB38C230F6}" type="presParOf" srcId="{4A6EEE3F-4424-4F9E-9955-4C59E796333F}" destId="{6514C010-F184-4D31-9163-503984F847A4}" srcOrd="2" destOrd="0" presId="urn:microsoft.com/office/officeart/2005/8/layout/hProcess4"/>
    <dgm:cxn modelId="{B6D6B630-D4ED-4D70-9EBD-ADA08DAE672C}" type="presParOf" srcId="{4A6EEE3F-4424-4F9E-9955-4C59E796333F}" destId="{B0044632-A1FE-47E1-B2EF-11C22F5A1194}" srcOrd="3" destOrd="0" presId="urn:microsoft.com/office/officeart/2005/8/layout/hProcess4"/>
    <dgm:cxn modelId="{D4C844E4-BA9B-47E5-8679-26C79B103087}" type="presParOf" srcId="{4A6EEE3F-4424-4F9E-9955-4C59E796333F}" destId="{C580C5F7-843B-4D5C-9265-0B916A8EC325}" srcOrd="4" destOrd="0" presId="urn:microsoft.com/office/officeart/2005/8/layout/hProcess4"/>
    <dgm:cxn modelId="{5CB303FC-9B52-4C87-85AC-E993629F12C4}" type="presParOf" srcId="{CC64291F-918B-4B6A-9F44-34CCC579D5DD}" destId="{A9AFBDA0-48BC-40FB-9CFB-B06C6D17BCBC}" srcOrd="3" destOrd="0" presId="urn:microsoft.com/office/officeart/2005/8/layout/hProcess4"/>
    <dgm:cxn modelId="{5A3E5499-A007-4DA6-9928-1F6FC7779F35}" type="presParOf" srcId="{CC64291F-918B-4B6A-9F44-34CCC579D5DD}" destId="{FCC97BD4-C0D5-494D-AEB1-3165C6443D4D}" srcOrd="4" destOrd="0" presId="urn:microsoft.com/office/officeart/2005/8/layout/hProcess4"/>
    <dgm:cxn modelId="{549ED812-7C6E-4136-A872-1DF9E14CB496}" type="presParOf" srcId="{FCC97BD4-C0D5-494D-AEB1-3165C6443D4D}" destId="{6E08784A-012C-400B-B566-F153B0456D14}" srcOrd="0" destOrd="0" presId="urn:microsoft.com/office/officeart/2005/8/layout/hProcess4"/>
    <dgm:cxn modelId="{9DDC6DAE-A2BA-402E-9FF9-D96C3D2742CA}" type="presParOf" srcId="{FCC97BD4-C0D5-494D-AEB1-3165C6443D4D}" destId="{E353093E-C4DF-4C8F-A3C0-902D67E8261F}" srcOrd="1" destOrd="0" presId="urn:microsoft.com/office/officeart/2005/8/layout/hProcess4"/>
    <dgm:cxn modelId="{66E36542-2683-46ED-A260-8742BDADA5A4}" type="presParOf" srcId="{FCC97BD4-C0D5-494D-AEB1-3165C6443D4D}" destId="{AB1461F9-A520-405C-B848-5D4624AEA0BD}" srcOrd="2" destOrd="0" presId="urn:microsoft.com/office/officeart/2005/8/layout/hProcess4"/>
    <dgm:cxn modelId="{538DEC1E-E3A5-4AFE-B9FF-2CB6D605488E}" type="presParOf" srcId="{FCC97BD4-C0D5-494D-AEB1-3165C6443D4D}" destId="{2B5884F9-2A38-44C9-BE48-9BACC31A0E8C}" srcOrd="3" destOrd="0" presId="urn:microsoft.com/office/officeart/2005/8/layout/hProcess4"/>
    <dgm:cxn modelId="{3FC01F1B-DC90-47D2-8DE1-C74AE7EFBBC4}" type="presParOf" srcId="{FCC97BD4-C0D5-494D-AEB1-3165C6443D4D}" destId="{937C8151-FDD1-44A3-832F-1DE59274298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F74EA4-91EF-472F-BA2A-1885C92F105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33CB98E-AC7D-4D01-B9D8-E5E62F01FBED}">
      <dgm:prSet phldrT="[Text]"/>
      <dgm:spPr/>
      <dgm:t>
        <a:bodyPr/>
        <a:lstStyle/>
        <a:p>
          <a:pPr algn="ctr"/>
          <a:r>
            <a:rPr lang="en-US" dirty="0" smtClean="0"/>
            <a:t>DRTT Essentials</a:t>
          </a:r>
          <a:endParaRPr lang="en-US" dirty="0"/>
        </a:p>
      </dgm:t>
    </dgm:pt>
    <dgm:pt modelId="{5B081545-1F12-424B-AE3E-94A3FEC5946B}" type="parTrans" cxnId="{583D3BDE-89AD-4FC0-80B0-18FCC41695AC}">
      <dgm:prSet/>
      <dgm:spPr/>
      <dgm:t>
        <a:bodyPr/>
        <a:lstStyle/>
        <a:p>
          <a:endParaRPr lang="en-US"/>
        </a:p>
      </dgm:t>
    </dgm:pt>
    <dgm:pt modelId="{1273F659-6B55-4E02-954E-8E55E88973B3}" type="sibTrans" cxnId="{583D3BDE-89AD-4FC0-80B0-18FCC41695AC}">
      <dgm:prSet/>
      <dgm:spPr/>
      <dgm:t>
        <a:bodyPr/>
        <a:lstStyle/>
        <a:p>
          <a:endParaRPr lang="en-US"/>
        </a:p>
      </dgm:t>
    </dgm:pt>
    <dgm:pt modelId="{234C8C40-9103-4A4A-B073-B82638383575}">
      <dgm:prSet phldrT="[Text]"/>
      <dgm:spPr/>
      <dgm:t>
        <a:bodyPr/>
        <a:lstStyle/>
        <a:p>
          <a:pPr algn="l"/>
          <a:r>
            <a:rPr lang="en-US" dirty="0" smtClean="0"/>
            <a:t>The slower you go, the faster you get there. </a:t>
          </a:r>
          <a:endParaRPr lang="en-US" dirty="0"/>
        </a:p>
      </dgm:t>
    </dgm:pt>
    <dgm:pt modelId="{46AE6C57-FA16-432D-A1BF-5CCA811748BC}" type="parTrans" cxnId="{E1B4192F-B23F-4B9F-85C9-36C780201AAD}">
      <dgm:prSet/>
      <dgm:spPr/>
      <dgm:t>
        <a:bodyPr/>
        <a:lstStyle/>
        <a:p>
          <a:endParaRPr lang="en-US"/>
        </a:p>
      </dgm:t>
    </dgm:pt>
    <dgm:pt modelId="{CAA8CD94-F90F-4B44-85E5-5BEC0741E111}" type="sibTrans" cxnId="{E1B4192F-B23F-4B9F-85C9-36C780201AAD}">
      <dgm:prSet/>
      <dgm:spPr/>
      <dgm:t>
        <a:bodyPr/>
        <a:lstStyle/>
        <a:p>
          <a:endParaRPr lang="en-US"/>
        </a:p>
      </dgm:t>
    </dgm:pt>
    <dgm:pt modelId="{2A4BCF2B-9C64-47FA-9C8A-F4F58F8DBDB8}">
      <dgm:prSet phldrT="[Text]"/>
      <dgm:spPr/>
      <dgm:t>
        <a:bodyPr/>
        <a:lstStyle/>
        <a:p>
          <a:pPr algn="l"/>
          <a:r>
            <a:rPr lang="en-US" dirty="0" smtClean="0"/>
            <a:t>We are working with people not a diagnosis</a:t>
          </a:r>
          <a:endParaRPr lang="en-US" dirty="0"/>
        </a:p>
      </dgm:t>
    </dgm:pt>
    <dgm:pt modelId="{232C43AA-13D4-472F-8D71-958FEC6DE5BA}" type="parTrans" cxnId="{8E5CD57E-5862-42EA-9BEF-600A54FAF233}">
      <dgm:prSet/>
      <dgm:spPr/>
      <dgm:t>
        <a:bodyPr/>
        <a:lstStyle/>
        <a:p>
          <a:endParaRPr lang="en-US"/>
        </a:p>
      </dgm:t>
    </dgm:pt>
    <dgm:pt modelId="{715ED67E-701C-4082-A6C9-407E3AB6A5D1}" type="sibTrans" cxnId="{8E5CD57E-5862-42EA-9BEF-600A54FAF233}">
      <dgm:prSet/>
      <dgm:spPr/>
      <dgm:t>
        <a:bodyPr/>
        <a:lstStyle/>
        <a:p>
          <a:endParaRPr lang="en-US"/>
        </a:p>
      </dgm:t>
    </dgm:pt>
    <dgm:pt modelId="{9997872A-E134-4065-80E1-06D9CB9EEE38}">
      <dgm:prSet phldrT="[Text]"/>
      <dgm:spPr/>
      <dgm:t>
        <a:bodyPr/>
        <a:lstStyle/>
        <a:p>
          <a:pPr algn="l"/>
          <a:r>
            <a:rPr lang="en-US" dirty="0" smtClean="0"/>
            <a:t>Symptoms and behaviors often have purpose and meaning</a:t>
          </a:r>
          <a:endParaRPr lang="en-US" dirty="0"/>
        </a:p>
      </dgm:t>
    </dgm:pt>
    <dgm:pt modelId="{CE4A26FD-80F6-440D-B2A6-A3B8E15C10AE}" type="parTrans" cxnId="{6F530F2B-09B2-465D-B820-FA43C9E3241F}">
      <dgm:prSet/>
      <dgm:spPr/>
      <dgm:t>
        <a:bodyPr/>
        <a:lstStyle/>
        <a:p>
          <a:endParaRPr lang="en-US"/>
        </a:p>
      </dgm:t>
    </dgm:pt>
    <dgm:pt modelId="{2F2E8B73-D12F-403B-B201-3816502721A1}" type="sibTrans" cxnId="{6F530F2B-09B2-465D-B820-FA43C9E3241F}">
      <dgm:prSet/>
      <dgm:spPr/>
      <dgm:t>
        <a:bodyPr/>
        <a:lstStyle/>
        <a:p>
          <a:endParaRPr lang="en-US"/>
        </a:p>
      </dgm:t>
    </dgm:pt>
    <dgm:pt modelId="{A8B15BD0-4E5C-4E6F-A7C9-AA8CDCEDFF4E}">
      <dgm:prSet phldrT="[Text]"/>
      <dgm:spPr/>
      <dgm:t>
        <a:bodyPr/>
        <a:lstStyle/>
        <a:p>
          <a:pPr algn="l"/>
          <a:r>
            <a:rPr lang="en-US" dirty="0" smtClean="0"/>
            <a:t>Although we are trying to reenact early childhood development, we do NOT treat the client as a child. </a:t>
          </a:r>
          <a:endParaRPr lang="en-US" dirty="0"/>
        </a:p>
      </dgm:t>
    </dgm:pt>
    <dgm:pt modelId="{26164F54-1E97-4519-BE03-C8F617193252}" type="parTrans" cxnId="{D40E9F9B-D1DA-40F0-A41E-A328660E5F60}">
      <dgm:prSet/>
      <dgm:spPr/>
      <dgm:t>
        <a:bodyPr/>
        <a:lstStyle/>
        <a:p>
          <a:endParaRPr lang="en-US"/>
        </a:p>
      </dgm:t>
    </dgm:pt>
    <dgm:pt modelId="{101ED2DE-91AC-4E8C-9946-552B12B56B1F}" type="sibTrans" cxnId="{D40E9F9B-D1DA-40F0-A41E-A328660E5F60}">
      <dgm:prSet/>
      <dgm:spPr/>
      <dgm:t>
        <a:bodyPr/>
        <a:lstStyle/>
        <a:p>
          <a:endParaRPr lang="en-US"/>
        </a:p>
      </dgm:t>
    </dgm:pt>
    <dgm:pt modelId="{2E19B7F4-3481-4890-8089-4231CBA8A2F1}" type="pres">
      <dgm:prSet presAssocID="{F2F74EA4-91EF-472F-BA2A-1885C92F105E}" presName="vert0" presStyleCnt="0">
        <dgm:presLayoutVars>
          <dgm:dir/>
          <dgm:animOne val="branch"/>
          <dgm:animLvl val="lvl"/>
        </dgm:presLayoutVars>
      </dgm:prSet>
      <dgm:spPr/>
      <dgm:t>
        <a:bodyPr/>
        <a:lstStyle/>
        <a:p>
          <a:endParaRPr lang="en-US"/>
        </a:p>
      </dgm:t>
    </dgm:pt>
    <dgm:pt modelId="{3372212F-9B17-413C-BFEA-36132F94FF57}" type="pres">
      <dgm:prSet presAssocID="{033CB98E-AC7D-4D01-B9D8-E5E62F01FBED}" presName="thickLine" presStyleLbl="alignNode1" presStyleIdx="0" presStyleCnt="1"/>
      <dgm:spPr/>
    </dgm:pt>
    <dgm:pt modelId="{ACAA2B2E-DF24-4F8F-9A29-9E31AB2AFAFF}" type="pres">
      <dgm:prSet presAssocID="{033CB98E-AC7D-4D01-B9D8-E5E62F01FBED}" presName="horz1" presStyleCnt="0"/>
      <dgm:spPr/>
    </dgm:pt>
    <dgm:pt modelId="{943797EE-0FA6-42C9-B220-634D72DAA426}" type="pres">
      <dgm:prSet presAssocID="{033CB98E-AC7D-4D01-B9D8-E5E62F01FBED}" presName="tx1" presStyleLbl="revTx" presStyleIdx="0" presStyleCnt="5"/>
      <dgm:spPr/>
      <dgm:t>
        <a:bodyPr/>
        <a:lstStyle/>
        <a:p>
          <a:endParaRPr lang="en-US"/>
        </a:p>
      </dgm:t>
    </dgm:pt>
    <dgm:pt modelId="{2B4BC2AD-4FDC-4DDF-8ED5-D1B1B4FD9566}" type="pres">
      <dgm:prSet presAssocID="{033CB98E-AC7D-4D01-B9D8-E5E62F01FBED}" presName="vert1" presStyleCnt="0"/>
      <dgm:spPr/>
    </dgm:pt>
    <dgm:pt modelId="{D78FC235-2890-453E-ADC1-940E66888287}" type="pres">
      <dgm:prSet presAssocID="{2A4BCF2B-9C64-47FA-9C8A-F4F58F8DBDB8}" presName="vertSpace2a" presStyleCnt="0"/>
      <dgm:spPr/>
    </dgm:pt>
    <dgm:pt modelId="{BB5D623B-EB5B-49BB-B2C4-C3C727E2107E}" type="pres">
      <dgm:prSet presAssocID="{2A4BCF2B-9C64-47FA-9C8A-F4F58F8DBDB8}" presName="horz2" presStyleCnt="0"/>
      <dgm:spPr/>
    </dgm:pt>
    <dgm:pt modelId="{CF221220-8B32-4CF9-981E-37C98D988FA0}" type="pres">
      <dgm:prSet presAssocID="{2A4BCF2B-9C64-47FA-9C8A-F4F58F8DBDB8}" presName="horzSpace2" presStyleCnt="0"/>
      <dgm:spPr/>
    </dgm:pt>
    <dgm:pt modelId="{A5A05335-B0AE-4DA5-90D6-0C4846A35938}" type="pres">
      <dgm:prSet presAssocID="{2A4BCF2B-9C64-47FA-9C8A-F4F58F8DBDB8}" presName="tx2" presStyleLbl="revTx" presStyleIdx="1" presStyleCnt="5"/>
      <dgm:spPr/>
      <dgm:t>
        <a:bodyPr/>
        <a:lstStyle/>
        <a:p>
          <a:endParaRPr lang="en-US"/>
        </a:p>
      </dgm:t>
    </dgm:pt>
    <dgm:pt modelId="{A565AA84-05ED-4B33-A819-F9BFDDFB6057}" type="pres">
      <dgm:prSet presAssocID="{2A4BCF2B-9C64-47FA-9C8A-F4F58F8DBDB8}" presName="vert2" presStyleCnt="0"/>
      <dgm:spPr/>
    </dgm:pt>
    <dgm:pt modelId="{7A0E0326-B57E-4C58-B0BF-9F83691B5E6A}" type="pres">
      <dgm:prSet presAssocID="{2A4BCF2B-9C64-47FA-9C8A-F4F58F8DBDB8}" presName="thinLine2b" presStyleLbl="callout" presStyleIdx="0" presStyleCnt="4"/>
      <dgm:spPr/>
    </dgm:pt>
    <dgm:pt modelId="{F2E0E8F8-E980-4CB1-A2D3-89AB9DBEA2A0}" type="pres">
      <dgm:prSet presAssocID="{2A4BCF2B-9C64-47FA-9C8A-F4F58F8DBDB8}" presName="vertSpace2b" presStyleCnt="0"/>
      <dgm:spPr/>
    </dgm:pt>
    <dgm:pt modelId="{8F916B97-0E39-42E3-80BF-5DCB27AC43FD}" type="pres">
      <dgm:prSet presAssocID="{A8B15BD0-4E5C-4E6F-A7C9-AA8CDCEDFF4E}" presName="horz2" presStyleCnt="0"/>
      <dgm:spPr/>
    </dgm:pt>
    <dgm:pt modelId="{D20A607F-2AEF-43FE-9EE8-0C61ED075381}" type="pres">
      <dgm:prSet presAssocID="{A8B15BD0-4E5C-4E6F-A7C9-AA8CDCEDFF4E}" presName="horzSpace2" presStyleCnt="0"/>
      <dgm:spPr/>
    </dgm:pt>
    <dgm:pt modelId="{6758B9DA-6D5D-4AF4-A8DC-B8A8CE5D82A6}" type="pres">
      <dgm:prSet presAssocID="{A8B15BD0-4E5C-4E6F-A7C9-AA8CDCEDFF4E}" presName="tx2" presStyleLbl="revTx" presStyleIdx="2" presStyleCnt="5"/>
      <dgm:spPr/>
      <dgm:t>
        <a:bodyPr/>
        <a:lstStyle/>
        <a:p>
          <a:endParaRPr lang="en-US"/>
        </a:p>
      </dgm:t>
    </dgm:pt>
    <dgm:pt modelId="{C63BE096-7424-460A-9F5F-42709D97220D}" type="pres">
      <dgm:prSet presAssocID="{A8B15BD0-4E5C-4E6F-A7C9-AA8CDCEDFF4E}" presName="vert2" presStyleCnt="0"/>
      <dgm:spPr/>
    </dgm:pt>
    <dgm:pt modelId="{409A91F9-F1C1-497D-8237-8E04F75EE208}" type="pres">
      <dgm:prSet presAssocID="{A8B15BD0-4E5C-4E6F-A7C9-AA8CDCEDFF4E}" presName="thinLine2b" presStyleLbl="callout" presStyleIdx="1" presStyleCnt="4"/>
      <dgm:spPr/>
    </dgm:pt>
    <dgm:pt modelId="{67E8216E-0B7C-4A29-850D-AF5CB9B11D08}" type="pres">
      <dgm:prSet presAssocID="{A8B15BD0-4E5C-4E6F-A7C9-AA8CDCEDFF4E}" presName="vertSpace2b" presStyleCnt="0"/>
      <dgm:spPr/>
    </dgm:pt>
    <dgm:pt modelId="{269D160A-0BC0-4B71-9BCF-017E0984BF2E}" type="pres">
      <dgm:prSet presAssocID="{9997872A-E134-4065-80E1-06D9CB9EEE38}" presName="horz2" presStyleCnt="0"/>
      <dgm:spPr/>
    </dgm:pt>
    <dgm:pt modelId="{B0A6A187-9A5C-4278-B70B-283A5F56A74E}" type="pres">
      <dgm:prSet presAssocID="{9997872A-E134-4065-80E1-06D9CB9EEE38}" presName="horzSpace2" presStyleCnt="0"/>
      <dgm:spPr/>
    </dgm:pt>
    <dgm:pt modelId="{566331A8-E5DC-4E6D-9422-F6C974F9DB5C}" type="pres">
      <dgm:prSet presAssocID="{9997872A-E134-4065-80E1-06D9CB9EEE38}" presName="tx2" presStyleLbl="revTx" presStyleIdx="3" presStyleCnt="5"/>
      <dgm:spPr/>
      <dgm:t>
        <a:bodyPr/>
        <a:lstStyle/>
        <a:p>
          <a:endParaRPr lang="en-US"/>
        </a:p>
      </dgm:t>
    </dgm:pt>
    <dgm:pt modelId="{EC437D36-DB9A-43F8-99EF-1F5551E12371}" type="pres">
      <dgm:prSet presAssocID="{9997872A-E134-4065-80E1-06D9CB9EEE38}" presName="vert2" presStyleCnt="0"/>
      <dgm:spPr/>
    </dgm:pt>
    <dgm:pt modelId="{524E0900-3625-4373-A3A9-C72477936442}" type="pres">
      <dgm:prSet presAssocID="{9997872A-E134-4065-80E1-06D9CB9EEE38}" presName="thinLine2b" presStyleLbl="callout" presStyleIdx="2" presStyleCnt="4"/>
      <dgm:spPr/>
    </dgm:pt>
    <dgm:pt modelId="{63ED53E3-B97F-4AA8-B28C-8AF3ABC36611}" type="pres">
      <dgm:prSet presAssocID="{9997872A-E134-4065-80E1-06D9CB9EEE38}" presName="vertSpace2b" presStyleCnt="0"/>
      <dgm:spPr/>
    </dgm:pt>
    <dgm:pt modelId="{4CF3AFA2-0718-4913-A5CA-ABD52D9400AC}" type="pres">
      <dgm:prSet presAssocID="{234C8C40-9103-4A4A-B073-B82638383575}" presName="horz2" presStyleCnt="0"/>
      <dgm:spPr/>
    </dgm:pt>
    <dgm:pt modelId="{C7EDE769-3E97-4FBE-B6F7-8D0B12B76628}" type="pres">
      <dgm:prSet presAssocID="{234C8C40-9103-4A4A-B073-B82638383575}" presName="horzSpace2" presStyleCnt="0"/>
      <dgm:spPr/>
    </dgm:pt>
    <dgm:pt modelId="{7A6B4D56-36A8-486A-8F9B-21A89BB82C34}" type="pres">
      <dgm:prSet presAssocID="{234C8C40-9103-4A4A-B073-B82638383575}" presName="tx2" presStyleLbl="revTx" presStyleIdx="4" presStyleCnt="5"/>
      <dgm:spPr/>
      <dgm:t>
        <a:bodyPr/>
        <a:lstStyle/>
        <a:p>
          <a:endParaRPr lang="en-US"/>
        </a:p>
      </dgm:t>
    </dgm:pt>
    <dgm:pt modelId="{DCA6639C-4B4B-4B7C-AC5D-1DA8764D54A2}" type="pres">
      <dgm:prSet presAssocID="{234C8C40-9103-4A4A-B073-B82638383575}" presName="vert2" presStyleCnt="0"/>
      <dgm:spPr/>
    </dgm:pt>
    <dgm:pt modelId="{E7DA77EE-45BE-4B80-AFF0-B5C2133A24FE}" type="pres">
      <dgm:prSet presAssocID="{234C8C40-9103-4A4A-B073-B82638383575}" presName="thinLine2b" presStyleLbl="callout" presStyleIdx="3" presStyleCnt="4"/>
      <dgm:spPr/>
    </dgm:pt>
    <dgm:pt modelId="{5C8103C0-2E46-41E5-B456-D666A247BB67}" type="pres">
      <dgm:prSet presAssocID="{234C8C40-9103-4A4A-B073-B82638383575}" presName="vertSpace2b" presStyleCnt="0"/>
      <dgm:spPr/>
    </dgm:pt>
  </dgm:ptLst>
  <dgm:cxnLst>
    <dgm:cxn modelId="{D40E9F9B-D1DA-40F0-A41E-A328660E5F60}" srcId="{033CB98E-AC7D-4D01-B9D8-E5E62F01FBED}" destId="{A8B15BD0-4E5C-4E6F-A7C9-AA8CDCEDFF4E}" srcOrd="1" destOrd="0" parTransId="{26164F54-1E97-4519-BE03-C8F617193252}" sibTransId="{101ED2DE-91AC-4E8C-9946-552B12B56B1F}"/>
    <dgm:cxn modelId="{787A1585-89E9-44F1-B9AA-03641596278C}" type="presOf" srcId="{F2F74EA4-91EF-472F-BA2A-1885C92F105E}" destId="{2E19B7F4-3481-4890-8089-4231CBA8A2F1}" srcOrd="0" destOrd="0" presId="urn:microsoft.com/office/officeart/2008/layout/LinedList"/>
    <dgm:cxn modelId="{8E5CD57E-5862-42EA-9BEF-600A54FAF233}" srcId="{033CB98E-AC7D-4D01-B9D8-E5E62F01FBED}" destId="{2A4BCF2B-9C64-47FA-9C8A-F4F58F8DBDB8}" srcOrd="0" destOrd="0" parTransId="{232C43AA-13D4-472F-8D71-958FEC6DE5BA}" sibTransId="{715ED67E-701C-4082-A6C9-407E3AB6A5D1}"/>
    <dgm:cxn modelId="{6F530F2B-09B2-465D-B820-FA43C9E3241F}" srcId="{033CB98E-AC7D-4D01-B9D8-E5E62F01FBED}" destId="{9997872A-E134-4065-80E1-06D9CB9EEE38}" srcOrd="2" destOrd="0" parTransId="{CE4A26FD-80F6-440D-B2A6-A3B8E15C10AE}" sibTransId="{2F2E8B73-D12F-403B-B201-3816502721A1}"/>
    <dgm:cxn modelId="{32D50D9E-7F79-41DD-BB61-AAD2E367F784}" type="presOf" srcId="{9997872A-E134-4065-80E1-06D9CB9EEE38}" destId="{566331A8-E5DC-4E6D-9422-F6C974F9DB5C}" srcOrd="0" destOrd="0" presId="urn:microsoft.com/office/officeart/2008/layout/LinedList"/>
    <dgm:cxn modelId="{583D3BDE-89AD-4FC0-80B0-18FCC41695AC}" srcId="{F2F74EA4-91EF-472F-BA2A-1885C92F105E}" destId="{033CB98E-AC7D-4D01-B9D8-E5E62F01FBED}" srcOrd="0" destOrd="0" parTransId="{5B081545-1F12-424B-AE3E-94A3FEC5946B}" sibTransId="{1273F659-6B55-4E02-954E-8E55E88973B3}"/>
    <dgm:cxn modelId="{03533D95-70F7-4E58-8BB5-7BE342272A38}" type="presOf" srcId="{033CB98E-AC7D-4D01-B9D8-E5E62F01FBED}" destId="{943797EE-0FA6-42C9-B220-634D72DAA426}" srcOrd="0" destOrd="0" presId="urn:microsoft.com/office/officeart/2008/layout/LinedList"/>
    <dgm:cxn modelId="{E1B4192F-B23F-4B9F-85C9-36C780201AAD}" srcId="{033CB98E-AC7D-4D01-B9D8-E5E62F01FBED}" destId="{234C8C40-9103-4A4A-B073-B82638383575}" srcOrd="3" destOrd="0" parTransId="{46AE6C57-FA16-432D-A1BF-5CCA811748BC}" sibTransId="{CAA8CD94-F90F-4B44-85E5-5BEC0741E111}"/>
    <dgm:cxn modelId="{FC8F1B9D-4889-4392-A5A3-1E2507C9FAC5}" type="presOf" srcId="{A8B15BD0-4E5C-4E6F-A7C9-AA8CDCEDFF4E}" destId="{6758B9DA-6D5D-4AF4-A8DC-B8A8CE5D82A6}" srcOrd="0" destOrd="0" presId="urn:microsoft.com/office/officeart/2008/layout/LinedList"/>
    <dgm:cxn modelId="{EA3E79E2-49CC-4A30-99D7-EA8ABCBDCB01}" type="presOf" srcId="{234C8C40-9103-4A4A-B073-B82638383575}" destId="{7A6B4D56-36A8-486A-8F9B-21A89BB82C34}" srcOrd="0" destOrd="0" presId="urn:microsoft.com/office/officeart/2008/layout/LinedList"/>
    <dgm:cxn modelId="{9EBCAAA2-6874-4579-9890-75C09CC4210D}" type="presOf" srcId="{2A4BCF2B-9C64-47FA-9C8A-F4F58F8DBDB8}" destId="{A5A05335-B0AE-4DA5-90D6-0C4846A35938}" srcOrd="0" destOrd="0" presId="urn:microsoft.com/office/officeart/2008/layout/LinedList"/>
    <dgm:cxn modelId="{8E6156AE-BBEF-44EF-8501-510EDDD45D1A}" type="presParOf" srcId="{2E19B7F4-3481-4890-8089-4231CBA8A2F1}" destId="{3372212F-9B17-413C-BFEA-36132F94FF57}" srcOrd="0" destOrd="0" presId="urn:microsoft.com/office/officeart/2008/layout/LinedList"/>
    <dgm:cxn modelId="{A15FB926-AFFE-4053-B4B8-CCEA22598DF8}" type="presParOf" srcId="{2E19B7F4-3481-4890-8089-4231CBA8A2F1}" destId="{ACAA2B2E-DF24-4F8F-9A29-9E31AB2AFAFF}" srcOrd="1" destOrd="0" presId="urn:microsoft.com/office/officeart/2008/layout/LinedList"/>
    <dgm:cxn modelId="{CE999213-72AF-46C8-88E3-B1A5B02F3359}" type="presParOf" srcId="{ACAA2B2E-DF24-4F8F-9A29-9E31AB2AFAFF}" destId="{943797EE-0FA6-42C9-B220-634D72DAA426}" srcOrd="0" destOrd="0" presId="urn:microsoft.com/office/officeart/2008/layout/LinedList"/>
    <dgm:cxn modelId="{EE8C7D56-975F-4D06-A829-D1650B7C0A57}" type="presParOf" srcId="{ACAA2B2E-DF24-4F8F-9A29-9E31AB2AFAFF}" destId="{2B4BC2AD-4FDC-4DDF-8ED5-D1B1B4FD9566}" srcOrd="1" destOrd="0" presId="urn:microsoft.com/office/officeart/2008/layout/LinedList"/>
    <dgm:cxn modelId="{3A044622-789A-45D1-BFEF-66943CECBDC8}" type="presParOf" srcId="{2B4BC2AD-4FDC-4DDF-8ED5-D1B1B4FD9566}" destId="{D78FC235-2890-453E-ADC1-940E66888287}" srcOrd="0" destOrd="0" presId="urn:microsoft.com/office/officeart/2008/layout/LinedList"/>
    <dgm:cxn modelId="{DE68FF53-6DF6-4D2D-8060-9E8E77CAC3AC}" type="presParOf" srcId="{2B4BC2AD-4FDC-4DDF-8ED5-D1B1B4FD9566}" destId="{BB5D623B-EB5B-49BB-B2C4-C3C727E2107E}" srcOrd="1" destOrd="0" presId="urn:microsoft.com/office/officeart/2008/layout/LinedList"/>
    <dgm:cxn modelId="{C920D89F-09D7-4D0D-B5E3-D81D5998B718}" type="presParOf" srcId="{BB5D623B-EB5B-49BB-B2C4-C3C727E2107E}" destId="{CF221220-8B32-4CF9-981E-37C98D988FA0}" srcOrd="0" destOrd="0" presId="urn:microsoft.com/office/officeart/2008/layout/LinedList"/>
    <dgm:cxn modelId="{D66C5DE8-1404-448B-9983-7FC5F92B4C3D}" type="presParOf" srcId="{BB5D623B-EB5B-49BB-B2C4-C3C727E2107E}" destId="{A5A05335-B0AE-4DA5-90D6-0C4846A35938}" srcOrd="1" destOrd="0" presId="urn:microsoft.com/office/officeart/2008/layout/LinedList"/>
    <dgm:cxn modelId="{5783CEFB-8D96-4147-BDD8-154134FC66E2}" type="presParOf" srcId="{BB5D623B-EB5B-49BB-B2C4-C3C727E2107E}" destId="{A565AA84-05ED-4B33-A819-F9BFDDFB6057}" srcOrd="2" destOrd="0" presId="urn:microsoft.com/office/officeart/2008/layout/LinedList"/>
    <dgm:cxn modelId="{AA31DE1E-5A97-4790-9C00-4CDC7B2A93B1}" type="presParOf" srcId="{2B4BC2AD-4FDC-4DDF-8ED5-D1B1B4FD9566}" destId="{7A0E0326-B57E-4C58-B0BF-9F83691B5E6A}" srcOrd="2" destOrd="0" presId="urn:microsoft.com/office/officeart/2008/layout/LinedList"/>
    <dgm:cxn modelId="{046C24B8-516A-4B04-BE7B-C1E9809F1290}" type="presParOf" srcId="{2B4BC2AD-4FDC-4DDF-8ED5-D1B1B4FD9566}" destId="{F2E0E8F8-E980-4CB1-A2D3-89AB9DBEA2A0}" srcOrd="3" destOrd="0" presId="urn:microsoft.com/office/officeart/2008/layout/LinedList"/>
    <dgm:cxn modelId="{F2F4F57A-7EEC-43F7-A60A-01C201762E44}" type="presParOf" srcId="{2B4BC2AD-4FDC-4DDF-8ED5-D1B1B4FD9566}" destId="{8F916B97-0E39-42E3-80BF-5DCB27AC43FD}" srcOrd="4" destOrd="0" presId="urn:microsoft.com/office/officeart/2008/layout/LinedList"/>
    <dgm:cxn modelId="{08DF71B6-EC4F-44D0-A814-1F1B295F94F8}" type="presParOf" srcId="{8F916B97-0E39-42E3-80BF-5DCB27AC43FD}" destId="{D20A607F-2AEF-43FE-9EE8-0C61ED075381}" srcOrd="0" destOrd="0" presId="urn:microsoft.com/office/officeart/2008/layout/LinedList"/>
    <dgm:cxn modelId="{7CF9D4FD-6EA2-4E2E-924A-93F9B28C8E72}" type="presParOf" srcId="{8F916B97-0E39-42E3-80BF-5DCB27AC43FD}" destId="{6758B9DA-6D5D-4AF4-A8DC-B8A8CE5D82A6}" srcOrd="1" destOrd="0" presId="urn:microsoft.com/office/officeart/2008/layout/LinedList"/>
    <dgm:cxn modelId="{AF618726-A0FA-4357-8881-B4F342DD877B}" type="presParOf" srcId="{8F916B97-0E39-42E3-80BF-5DCB27AC43FD}" destId="{C63BE096-7424-460A-9F5F-42709D97220D}" srcOrd="2" destOrd="0" presId="urn:microsoft.com/office/officeart/2008/layout/LinedList"/>
    <dgm:cxn modelId="{862771A0-9C01-4547-9E6D-214A76097154}" type="presParOf" srcId="{2B4BC2AD-4FDC-4DDF-8ED5-D1B1B4FD9566}" destId="{409A91F9-F1C1-497D-8237-8E04F75EE208}" srcOrd="5" destOrd="0" presId="urn:microsoft.com/office/officeart/2008/layout/LinedList"/>
    <dgm:cxn modelId="{5B70DB10-B501-421F-A018-B150096084CC}" type="presParOf" srcId="{2B4BC2AD-4FDC-4DDF-8ED5-D1B1B4FD9566}" destId="{67E8216E-0B7C-4A29-850D-AF5CB9B11D08}" srcOrd="6" destOrd="0" presId="urn:microsoft.com/office/officeart/2008/layout/LinedList"/>
    <dgm:cxn modelId="{30156F93-07DA-4B0D-809C-03E98E9BE7DC}" type="presParOf" srcId="{2B4BC2AD-4FDC-4DDF-8ED5-D1B1B4FD9566}" destId="{269D160A-0BC0-4B71-9BCF-017E0984BF2E}" srcOrd="7" destOrd="0" presId="urn:microsoft.com/office/officeart/2008/layout/LinedList"/>
    <dgm:cxn modelId="{EFD2DC01-783F-4FA7-BE47-7A8787F77D17}" type="presParOf" srcId="{269D160A-0BC0-4B71-9BCF-017E0984BF2E}" destId="{B0A6A187-9A5C-4278-B70B-283A5F56A74E}" srcOrd="0" destOrd="0" presId="urn:microsoft.com/office/officeart/2008/layout/LinedList"/>
    <dgm:cxn modelId="{4C1D868D-9ED9-4019-8C1D-9BF301694FFC}" type="presParOf" srcId="{269D160A-0BC0-4B71-9BCF-017E0984BF2E}" destId="{566331A8-E5DC-4E6D-9422-F6C974F9DB5C}" srcOrd="1" destOrd="0" presId="urn:microsoft.com/office/officeart/2008/layout/LinedList"/>
    <dgm:cxn modelId="{7DBED15A-221A-4A93-AF4D-35DF5E5A6FAD}" type="presParOf" srcId="{269D160A-0BC0-4B71-9BCF-017E0984BF2E}" destId="{EC437D36-DB9A-43F8-99EF-1F5551E12371}" srcOrd="2" destOrd="0" presId="urn:microsoft.com/office/officeart/2008/layout/LinedList"/>
    <dgm:cxn modelId="{43FDE9BE-E9FF-49D2-B83C-4E11480B41E2}" type="presParOf" srcId="{2B4BC2AD-4FDC-4DDF-8ED5-D1B1B4FD9566}" destId="{524E0900-3625-4373-A3A9-C72477936442}" srcOrd="8" destOrd="0" presId="urn:microsoft.com/office/officeart/2008/layout/LinedList"/>
    <dgm:cxn modelId="{48B89AA5-9C38-40DE-9857-099AFDA6FC54}" type="presParOf" srcId="{2B4BC2AD-4FDC-4DDF-8ED5-D1B1B4FD9566}" destId="{63ED53E3-B97F-4AA8-B28C-8AF3ABC36611}" srcOrd="9" destOrd="0" presId="urn:microsoft.com/office/officeart/2008/layout/LinedList"/>
    <dgm:cxn modelId="{D2F49F62-14F0-432A-976A-0895E2F3D791}" type="presParOf" srcId="{2B4BC2AD-4FDC-4DDF-8ED5-D1B1B4FD9566}" destId="{4CF3AFA2-0718-4913-A5CA-ABD52D9400AC}" srcOrd="10" destOrd="0" presId="urn:microsoft.com/office/officeart/2008/layout/LinedList"/>
    <dgm:cxn modelId="{CF13EE1B-9DBB-4DBD-99C9-9478C6605981}" type="presParOf" srcId="{4CF3AFA2-0718-4913-A5CA-ABD52D9400AC}" destId="{C7EDE769-3E97-4FBE-B6F7-8D0B12B76628}" srcOrd="0" destOrd="0" presId="urn:microsoft.com/office/officeart/2008/layout/LinedList"/>
    <dgm:cxn modelId="{8757BBC3-0F93-4B65-B720-7AD8AE13B698}" type="presParOf" srcId="{4CF3AFA2-0718-4913-A5CA-ABD52D9400AC}" destId="{7A6B4D56-36A8-486A-8F9B-21A89BB82C34}" srcOrd="1" destOrd="0" presId="urn:microsoft.com/office/officeart/2008/layout/LinedList"/>
    <dgm:cxn modelId="{04089662-DFA8-4E45-A591-84A85BBE7216}" type="presParOf" srcId="{4CF3AFA2-0718-4913-A5CA-ABD52D9400AC}" destId="{DCA6639C-4B4B-4B7C-AC5D-1DA8764D54A2}" srcOrd="2" destOrd="0" presId="urn:microsoft.com/office/officeart/2008/layout/LinedList"/>
    <dgm:cxn modelId="{B48C84EC-37B2-4BED-9064-6B6D6F58EFEC}" type="presParOf" srcId="{2B4BC2AD-4FDC-4DDF-8ED5-D1B1B4FD9566}" destId="{E7DA77EE-45BE-4B80-AFF0-B5C2133A24FE}" srcOrd="11" destOrd="0" presId="urn:microsoft.com/office/officeart/2008/layout/LinedList"/>
    <dgm:cxn modelId="{B877DFC1-0E11-4645-A146-283DC88EAEA0}" type="presParOf" srcId="{2B4BC2AD-4FDC-4DDF-8ED5-D1B1B4FD9566}" destId="{5C8103C0-2E46-41E5-B456-D666A247BB6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F74EA4-91EF-472F-BA2A-1885C92F105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33CB98E-AC7D-4D01-B9D8-E5E62F01FBED}">
      <dgm:prSet phldrT="[Text]"/>
      <dgm:spPr/>
      <dgm:t>
        <a:bodyPr/>
        <a:lstStyle/>
        <a:p>
          <a:pPr algn="ctr"/>
          <a:r>
            <a:rPr lang="en-US" dirty="0" smtClean="0"/>
            <a:t>Five Principles of DRTT</a:t>
          </a:r>
          <a:endParaRPr lang="en-US" dirty="0"/>
        </a:p>
      </dgm:t>
    </dgm:pt>
    <dgm:pt modelId="{5B081545-1F12-424B-AE3E-94A3FEC5946B}" type="parTrans" cxnId="{583D3BDE-89AD-4FC0-80B0-18FCC41695AC}">
      <dgm:prSet/>
      <dgm:spPr/>
      <dgm:t>
        <a:bodyPr/>
        <a:lstStyle/>
        <a:p>
          <a:endParaRPr lang="en-US"/>
        </a:p>
      </dgm:t>
    </dgm:pt>
    <dgm:pt modelId="{1273F659-6B55-4E02-954E-8E55E88973B3}" type="sibTrans" cxnId="{583D3BDE-89AD-4FC0-80B0-18FCC41695AC}">
      <dgm:prSet/>
      <dgm:spPr/>
      <dgm:t>
        <a:bodyPr/>
        <a:lstStyle/>
        <a:p>
          <a:endParaRPr lang="en-US"/>
        </a:p>
      </dgm:t>
    </dgm:pt>
    <dgm:pt modelId="{4A2D6AA6-99A3-41A9-9304-0AF5878C37AE}">
      <dgm:prSet phldrT="[Text]"/>
      <dgm:spPr/>
      <dgm:t>
        <a:bodyPr/>
        <a:lstStyle/>
        <a:p>
          <a:r>
            <a:rPr lang="en-US" dirty="0" smtClean="0"/>
            <a:t>1. Micro vs. Macro Psychosocial Development</a:t>
          </a:r>
          <a:endParaRPr lang="en-US" dirty="0"/>
        </a:p>
      </dgm:t>
    </dgm:pt>
    <dgm:pt modelId="{C45BB785-1196-4D19-BE27-C7E1C802A113}" type="parTrans" cxnId="{CF4A6E2B-EE1A-4C0B-BA18-2D771B60F876}">
      <dgm:prSet/>
      <dgm:spPr/>
      <dgm:t>
        <a:bodyPr/>
        <a:lstStyle/>
        <a:p>
          <a:endParaRPr lang="en-US"/>
        </a:p>
      </dgm:t>
    </dgm:pt>
    <dgm:pt modelId="{C9E04631-5AB7-477F-81E8-6B461D63D966}" type="sibTrans" cxnId="{CF4A6E2B-EE1A-4C0B-BA18-2D771B60F876}">
      <dgm:prSet/>
      <dgm:spPr/>
      <dgm:t>
        <a:bodyPr/>
        <a:lstStyle/>
        <a:p>
          <a:endParaRPr lang="en-US"/>
        </a:p>
      </dgm:t>
    </dgm:pt>
    <dgm:pt modelId="{25852DCA-0CEF-4939-AF35-8E21082450C8}">
      <dgm:prSet phldrT="[Text]"/>
      <dgm:spPr/>
      <dgm:t>
        <a:bodyPr/>
        <a:lstStyle/>
        <a:p>
          <a:r>
            <a:rPr lang="en-US" dirty="0" smtClean="0"/>
            <a:t>2. Psychosocial Unfolding in the</a:t>
          </a:r>
        </a:p>
        <a:p>
          <a:r>
            <a:rPr lang="en-US" dirty="0" smtClean="0"/>
            <a:t> 3-tiered model</a:t>
          </a:r>
          <a:endParaRPr lang="en-US" dirty="0"/>
        </a:p>
      </dgm:t>
    </dgm:pt>
    <dgm:pt modelId="{A6ED1029-758D-4A97-9DDC-FC22E6C460F0}" type="parTrans" cxnId="{53D9E02C-507A-4B90-9D50-2DEEE76C272C}">
      <dgm:prSet/>
      <dgm:spPr/>
      <dgm:t>
        <a:bodyPr/>
        <a:lstStyle/>
        <a:p>
          <a:endParaRPr lang="en-US"/>
        </a:p>
      </dgm:t>
    </dgm:pt>
    <dgm:pt modelId="{7F3D1271-6B07-4AB8-8EBF-E3584CF3CA4C}" type="sibTrans" cxnId="{53D9E02C-507A-4B90-9D50-2DEEE76C272C}">
      <dgm:prSet/>
      <dgm:spPr/>
      <dgm:t>
        <a:bodyPr/>
        <a:lstStyle/>
        <a:p>
          <a:endParaRPr lang="en-US"/>
        </a:p>
      </dgm:t>
    </dgm:pt>
    <dgm:pt modelId="{E72D8A1F-6F2A-49EC-94F7-FD98556CA459}">
      <dgm:prSet phldrT="[Text]"/>
      <dgm:spPr/>
      <dgm:t>
        <a:bodyPr/>
        <a:lstStyle/>
        <a:p>
          <a:r>
            <a:rPr lang="en-US" dirty="0" smtClean="0"/>
            <a:t>3. Reenactments occur through Psychodynamic and Attachment means. </a:t>
          </a:r>
          <a:endParaRPr lang="en-US" dirty="0"/>
        </a:p>
      </dgm:t>
    </dgm:pt>
    <dgm:pt modelId="{81FBF61C-0014-453D-A0B5-1D7B45032006}" type="parTrans" cxnId="{6934A592-0BCA-4451-B983-BE9CCC392DAA}">
      <dgm:prSet/>
      <dgm:spPr/>
      <dgm:t>
        <a:bodyPr/>
        <a:lstStyle/>
        <a:p>
          <a:endParaRPr lang="en-US"/>
        </a:p>
      </dgm:t>
    </dgm:pt>
    <dgm:pt modelId="{BABD235E-7778-4C5F-9EE0-579B7634B5C5}" type="sibTrans" cxnId="{6934A592-0BCA-4451-B983-BE9CCC392DAA}">
      <dgm:prSet/>
      <dgm:spPr/>
      <dgm:t>
        <a:bodyPr/>
        <a:lstStyle/>
        <a:p>
          <a:endParaRPr lang="en-US"/>
        </a:p>
      </dgm:t>
    </dgm:pt>
    <dgm:pt modelId="{2E19B7F4-3481-4890-8089-4231CBA8A2F1}" type="pres">
      <dgm:prSet presAssocID="{F2F74EA4-91EF-472F-BA2A-1885C92F105E}" presName="vert0" presStyleCnt="0">
        <dgm:presLayoutVars>
          <dgm:dir/>
          <dgm:animOne val="branch"/>
          <dgm:animLvl val="lvl"/>
        </dgm:presLayoutVars>
      </dgm:prSet>
      <dgm:spPr/>
      <dgm:t>
        <a:bodyPr/>
        <a:lstStyle/>
        <a:p>
          <a:endParaRPr lang="en-US"/>
        </a:p>
      </dgm:t>
    </dgm:pt>
    <dgm:pt modelId="{3372212F-9B17-413C-BFEA-36132F94FF57}" type="pres">
      <dgm:prSet presAssocID="{033CB98E-AC7D-4D01-B9D8-E5E62F01FBED}" presName="thickLine" presStyleLbl="alignNode1" presStyleIdx="0" presStyleCnt="1"/>
      <dgm:spPr/>
    </dgm:pt>
    <dgm:pt modelId="{ACAA2B2E-DF24-4F8F-9A29-9E31AB2AFAFF}" type="pres">
      <dgm:prSet presAssocID="{033CB98E-AC7D-4D01-B9D8-E5E62F01FBED}" presName="horz1" presStyleCnt="0"/>
      <dgm:spPr/>
    </dgm:pt>
    <dgm:pt modelId="{943797EE-0FA6-42C9-B220-634D72DAA426}" type="pres">
      <dgm:prSet presAssocID="{033CB98E-AC7D-4D01-B9D8-E5E62F01FBED}" presName="tx1" presStyleLbl="revTx" presStyleIdx="0" presStyleCnt="4"/>
      <dgm:spPr/>
      <dgm:t>
        <a:bodyPr/>
        <a:lstStyle/>
        <a:p>
          <a:endParaRPr lang="en-US"/>
        </a:p>
      </dgm:t>
    </dgm:pt>
    <dgm:pt modelId="{2B4BC2AD-4FDC-4DDF-8ED5-D1B1B4FD9566}" type="pres">
      <dgm:prSet presAssocID="{033CB98E-AC7D-4D01-B9D8-E5E62F01FBED}" presName="vert1" presStyleCnt="0"/>
      <dgm:spPr/>
    </dgm:pt>
    <dgm:pt modelId="{7956E730-84F1-434F-ABA6-FDE2522DCD89}" type="pres">
      <dgm:prSet presAssocID="{4A2D6AA6-99A3-41A9-9304-0AF5878C37AE}" presName="vertSpace2a" presStyleCnt="0"/>
      <dgm:spPr/>
    </dgm:pt>
    <dgm:pt modelId="{2384E6FA-1566-462C-A571-8B4BCE07BBA6}" type="pres">
      <dgm:prSet presAssocID="{4A2D6AA6-99A3-41A9-9304-0AF5878C37AE}" presName="horz2" presStyleCnt="0"/>
      <dgm:spPr/>
    </dgm:pt>
    <dgm:pt modelId="{1C0ECA17-8FFA-4E51-A309-3784776023DE}" type="pres">
      <dgm:prSet presAssocID="{4A2D6AA6-99A3-41A9-9304-0AF5878C37AE}" presName="horzSpace2" presStyleCnt="0"/>
      <dgm:spPr/>
    </dgm:pt>
    <dgm:pt modelId="{B065D33F-99E4-4FE6-9D14-7C6B4625C2AB}" type="pres">
      <dgm:prSet presAssocID="{4A2D6AA6-99A3-41A9-9304-0AF5878C37AE}" presName="tx2" presStyleLbl="revTx" presStyleIdx="1" presStyleCnt="4"/>
      <dgm:spPr/>
      <dgm:t>
        <a:bodyPr/>
        <a:lstStyle/>
        <a:p>
          <a:endParaRPr lang="en-US"/>
        </a:p>
      </dgm:t>
    </dgm:pt>
    <dgm:pt modelId="{79B8150E-2842-4512-B446-6E70DEFADB49}" type="pres">
      <dgm:prSet presAssocID="{4A2D6AA6-99A3-41A9-9304-0AF5878C37AE}" presName="vert2" presStyleCnt="0"/>
      <dgm:spPr/>
    </dgm:pt>
    <dgm:pt modelId="{8D2E0209-B320-4A98-AD55-048011BF9D37}" type="pres">
      <dgm:prSet presAssocID="{4A2D6AA6-99A3-41A9-9304-0AF5878C37AE}" presName="thinLine2b" presStyleLbl="callout" presStyleIdx="0" presStyleCnt="3"/>
      <dgm:spPr/>
    </dgm:pt>
    <dgm:pt modelId="{A37915FC-067C-498F-8088-66A2B8E8A15C}" type="pres">
      <dgm:prSet presAssocID="{4A2D6AA6-99A3-41A9-9304-0AF5878C37AE}" presName="vertSpace2b" presStyleCnt="0"/>
      <dgm:spPr/>
    </dgm:pt>
    <dgm:pt modelId="{FB42BB55-107A-4985-A388-44D71694ACB8}" type="pres">
      <dgm:prSet presAssocID="{25852DCA-0CEF-4939-AF35-8E21082450C8}" presName="horz2" presStyleCnt="0"/>
      <dgm:spPr/>
    </dgm:pt>
    <dgm:pt modelId="{47E5F13D-D2DB-4302-AA71-255637B2300E}" type="pres">
      <dgm:prSet presAssocID="{25852DCA-0CEF-4939-AF35-8E21082450C8}" presName="horzSpace2" presStyleCnt="0"/>
      <dgm:spPr/>
    </dgm:pt>
    <dgm:pt modelId="{86ABDF8C-4BFA-4AFC-8A82-D10C6174AF97}" type="pres">
      <dgm:prSet presAssocID="{25852DCA-0CEF-4939-AF35-8E21082450C8}" presName="tx2" presStyleLbl="revTx" presStyleIdx="2" presStyleCnt="4"/>
      <dgm:spPr/>
      <dgm:t>
        <a:bodyPr/>
        <a:lstStyle/>
        <a:p>
          <a:endParaRPr lang="en-US"/>
        </a:p>
      </dgm:t>
    </dgm:pt>
    <dgm:pt modelId="{E57CB982-CA13-4327-8813-CA9E62B3002C}" type="pres">
      <dgm:prSet presAssocID="{25852DCA-0CEF-4939-AF35-8E21082450C8}" presName="vert2" presStyleCnt="0"/>
      <dgm:spPr/>
    </dgm:pt>
    <dgm:pt modelId="{804C0B42-0A70-4EBF-8B49-AB04D50F7200}" type="pres">
      <dgm:prSet presAssocID="{25852DCA-0CEF-4939-AF35-8E21082450C8}" presName="thinLine2b" presStyleLbl="callout" presStyleIdx="1" presStyleCnt="3"/>
      <dgm:spPr/>
    </dgm:pt>
    <dgm:pt modelId="{FDF219DA-A178-4252-8E30-D5376E37CD63}" type="pres">
      <dgm:prSet presAssocID="{25852DCA-0CEF-4939-AF35-8E21082450C8}" presName="vertSpace2b" presStyleCnt="0"/>
      <dgm:spPr/>
    </dgm:pt>
    <dgm:pt modelId="{DD216EBC-4A7C-43E6-AC0D-B46CF943D2C2}" type="pres">
      <dgm:prSet presAssocID="{E72D8A1F-6F2A-49EC-94F7-FD98556CA459}" presName="horz2" presStyleCnt="0"/>
      <dgm:spPr/>
    </dgm:pt>
    <dgm:pt modelId="{D35D9719-F6A4-4647-83D4-BE769A4903CE}" type="pres">
      <dgm:prSet presAssocID="{E72D8A1F-6F2A-49EC-94F7-FD98556CA459}" presName="horzSpace2" presStyleCnt="0"/>
      <dgm:spPr/>
    </dgm:pt>
    <dgm:pt modelId="{63FB2768-6F03-44E1-8055-8EF603B7267E}" type="pres">
      <dgm:prSet presAssocID="{E72D8A1F-6F2A-49EC-94F7-FD98556CA459}" presName="tx2" presStyleLbl="revTx" presStyleIdx="3" presStyleCnt="4"/>
      <dgm:spPr/>
      <dgm:t>
        <a:bodyPr/>
        <a:lstStyle/>
        <a:p>
          <a:endParaRPr lang="en-US"/>
        </a:p>
      </dgm:t>
    </dgm:pt>
    <dgm:pt modelId="{FEB78D0C-AC0E-407A-99E3-8AF62BC92EFB}" type="pres">
      <dgm:prSet presAssocID="{E72D8A1F-6F2A-49EC-94F7-FD98556CA459}" presName="vert2" presStyleCnt="0"/>
      <dgm:spPr/>
    </dgm:pt>
    <dgm:pt modelId="{D03FB8A0-D341-40C6-ADE2-7BCBDA3949ED}" type="pres">
      <dgm:prSet presAssocID="{E72D8A1F-6F2A-49EC-94F7-FD98556CA459}" presName="thinLine2b" presStyleLbl="callout" presStyleIdx="2" presStyleCnt="3"/>
      <dgm:spPr/>
    </dgm:pt>
    <dgm:pt modelId="{0BE4B5F0-BE2B-4DE0-A740-2B5AC3B4CC05}" type="pres">
      <dgm:prSet presAssocID="{E72D8A1F-6F2A-49EC-94F7-FD98556CA459}" presName="vertSpace2b" presStyleCnt="0"/>
      <dgm:spPr/>
    </dgm:pt>
  </dgm:ptLst>
  <dgm:cxnLst>
    <dgm:cxn modelId="{6934A592-0BCA-4451-B983-BE9CCC392DAA}" srcId="{033CB98E-AC7D-4D01-B9D8-E5E62F01FBED}" destId="{E72D8A1F-6F2A-49EC-94F7-FD98556CA459}" srcOrd="2" destOrd="0" parTransId="{81FBF61C-0014-453D-A0B5-1D7B45032006}" sibTransId="{BABD235E-7778-4C5F-9EE0-579B7634B5C5}"/>
    <dgm:cxn modelId="{CF4A6E2B-EE1A-4C0B-BA18-2D771B60F876}" srcId="{033CB98E-AC7D-4D01-B9D8-E5E62F01FBED}" destId="{4A2D6AA6-99A3-41A9-9304-0AF5878C37AE}" srcOrd="0" destOrd="0" parTransId="{C45BB785-1196-4D19-BE27-C7E1C802A113}" sibTransId="{C9E04631-5AB7-477F-81E8-6B461D63D966}"/>
    <dgm:cxn modelId="{7F25FEBA-55B1-4AB9-A5C1-03AD540450C5}" type="presOf" srcId="{033CB98E-AC7D-4D01-B9D8-E5E62F01FBED}" destId="{943797EE-0FA6-42C9-B220-634D72DAA426}" srcOrd="0" destOrd="0" presId="urn:microsoft.com/office/officeart/2008/layout/LinedList"/>
    <dgm:cxn modelId="{53D9E02C-507A-4B90-9D50-2DEEE76C272C}" srcId="{033CB98E-AC7D-4D01-B9D8-E5E62F01FBED}" destId="{25852DCA-0CEF-4939-AF35-8E21082450C8}" srcOrd="1" destOrd="0" parTransId="{A6ED1029-758D-4A97-9DDC-FC22E6C460F0}" sibTransId="{7F3D1271-6B07-4AB8-8EBF-E3584CF3CA4C}"/>
    <dgm:cxn modelId="{9D14BDC1-2208-438A-8DF1-3F3651126DD0}" type="presOf" srcId="{F2F74EA4-91EF-472F-BA2A-1885C92F105E}" destId="{2E19B7F4-3481-4890-8089-4231CBA8A2F1}" srcOrd="0" destOrd="0" presId="urn:microsoft.com/office/officeart/2008/layout/LinedList"/>
    <dgm:cxn modelId="{B1A6002E-50A8-4E69-895A-C7FEA6FC4C6D}" type="presOf" srcId="{4A2D6AA6-99A3-41A9-9304-0AF5878C37AE}" destId="{B065D33F-99E4-4FE6-9D14-7C6B4625C2AB}" srcOrd="0" destOrd="0" presId="urn:microsoft.com/office/officeart/2008/layout/LinedList"/>
    <dgm:cxn modelId="{583D3BDE-89AD-4FC0-80B0-18FCC41695AC}" srcId="{F2F74EA4-91EF-472F-BA2A-1885C92F105E}" destId="{033CB98E-AC7D-4D01-B9D8-E5E62F01FBED}" srcOrd="0" destOrd="0" parTransId="{5B081545-1F12-424B-AE3E-94A3FEC5946B}" sibTransId="{1273F659-6B55-4E02-954E-8E55E88973B3}"/>
    <dgm:cxn modelId="{DC704495-5119-4F99-A5FE-31A97D27D6E2}" type="presOf" srcId="{25852DCA-0CEF-4939-AF35-8E21082450C8}" destId="{86ABDF8C-4BFA-4AFC-8A82-D10C6174AF97}" srcOrd="0" destOrd="0" presId="urn:microsoft.com/office/officeart/2008/layout/LinedList"/>
    <dgm:cxn modelId="{6BB3E4CA-41F2-4446-A34E-BE6C5EC64A84}" type="presOf" srcId="{E72D8A1F-6F2A-49EC-94F7-FD98556CA459}" destId="{63FB2768-6F03-44E1-8055-8EF603B7267E}" srcOrd="0" destOrd="0" presId="urn:microsoft.com/office/officeart/2008/layout/LinedList"/>
    <dgm:cxn modelId="{8044F063-72C3-43F8-8A5B-C793A2E792C7}" type="presParOf" srcId="{2E19B7F4-3481-4890-8089-4231CBA8A2F1}" destId="{3372212F-9B17-413C-BFEA-36132F94FF57}" srcOrd="0" destOrd="0" presId="urn:microsoft.com/office/officeart/2008/layout/LinedList"/>
    <dgm:cxn modelId="{054ECE22-CDE9-4872-A873-1174FC02C071}" type="presParOf" srcId="{2E19B7F4-3481-4890-8089-4231CBA8A2F1}" destId="{ACAA2B2E-DF24-4F8F-9A29-9E31AB2AFAFF}" srcOrd="1" destOrd="0" presId="urn:microsoft.com/office/officeart/2008/layout/LinedList"/>
    <dgm:cxn modelId="{F64E95C0-74AE-4FC9-9438-79ECDACE4843}" type="presParOf" srcId="{ACAA2B2E-DF24-4F8F-9A29-9E31AB2AFAFF}" destId="{943797EE-0FA6-42C9-B220-634D72DAA426}" srcOrd="0" destOrd="0" presId="urn:microsoft.com/office/officeart/2008/layout/LinedList"/>
    <dgm:cxn modelId="{4FFA962D-97C0-4D99-BDD1-895C4C341593}" type="presParOf" srcId="{ACAA2B2E-DF24-4F8F-9A29-9E31AB2AFAFF}" destId="{2B4BC2AD-4FDC-4DDF-8ED5-D1B1B4FD9566}" srcOrd="1" destOrd="0" presId="urn:microsoft.com/office/officeart/2008/layout/LinedList"/>
    <dgm:cxn modelId="{8FE4482C-8066-4476-82A7-001C90F4113E}" type="presParOf" srcId="{2B4BC2AD-4FDC-4DDF-8ED5-D1B1B4FD9566}" destId="{7956E730-84F1-434F-ABA6-FDE2522DCD89}" srcOrd="0" destOrd="0" presId="urn:microsoft.com/office/officeart/2008/layout/LinedList"/>
    <dgm:cxn modelId="{D0848628-0BC4-488C-82A1-C28DCE816DCC}" type="presParOf" srcId="{2B4BC2AD-4FDC-4DDF-8ED5-D1B1B4FD9566}" destId="{2384E6FA-1566-462C-A571-8B4BCE07BBA6}" srcOrd="1" destOrd="0" presId="urn:microsoft.com/office/officeart/2008/layout/LinedList"/>
    <dgm:cxn modelId="{91DFCE20-630D-4E05-9D0A-A1F58C08216D}" type="presParOf" srcId="{2384E6FA-1566-462C-A571-8B4BCE07BBA6}" destId="{1C0ECA17-8FFA-4E51-A309-3784776023DE}" srcOrd="0" destOrd="0" presId="urn:microsoft.com/office/officeart/2008/layout/LinedList"/>
    <dgm:cxn modelId="{65D8FEE3-2F2A-42F1-A741-0D98589B0F1D}" type="presParOf" srcId="{2384E6FA-1566-462C-A571-8B4BCE07BBA6}" destId="{B065D33F-99E4-4FE6-9D14-7C6B4625C2AB}" srcOrd="1" destOrd="0" presId="urn:microsoft.com/office/officeart/2008/layout/LinedList"/>
    <dgm:cxn modelId="{2CC55D0B-05F0-4587-A5E1-3665BF6FC94B}" type="presParOf" srcId="{2384E6FA-1566-462C-A571-8B4BCE07BBA6}" destId="{79B8150E-2842-4512-B446-6E70DEFADB49}" srcOrd="2" destOrd="0" presId="urn:microsoft.com/office/officeart/2008/layout/LinedList"/>
    <dgm:cxn modelId="{1CE944D6-606B-4D21-A079-000E01EE9FD7}" type="presParOf" srcId="{2B4BC2AD-4FDC-4DDF-8ED5-D1B1B4FD9566}" destId="{8D2E0209-B320-4A98-AD55-048011BF9D37}" srcOrd="2" destOrd="0" presId="urn:microsoft.com/office/officeart/2008/layout/LinedList"/>
    <dgm:cxn modelId="{BBD2A5C6-B32B-4C5E-BB61-A6F6383B1F70}" type="presParOf" srcId="{2B4BC2AD-4FDC-4DDF-8ED5-D1B1B4FD9566}" destId="{A37915FC-067C-498F-8088-66A2B8E8A15C}" srcOrd="3" destOrd="0" presId="urn:microsoft.com/office/officeart/2008/layout/LinedList"/>
    <dgm:cxn modelId="{F2128E7D-31D7-4113-893F-0996238966DF}" type="presParOf" srcId="{2B4BC2AD-4FDC-4DDF-8ED5-D1B1B4FD9566}" destId="{FB42BB55-107A-4985-A388-44D71694ACB8}" srcOrd="4" destOrd="0" presId="urn:microsoft.com/office/officeart/2008/layout/LinedList"/>
    <dgm:cxn modelId="{CA9110F0-E73D-441F-A103-976F681F8A5F}" type="presParOf" srcId="{FB42BB55-107A-4985-A388-44D71694ACB8}" destId="{47E5F13D-D2DB-4302-AA71-255637B2300E}" srcOrd="0" destOrd="0" presId="urn:microsoft.com/office/officeart/2008/layout/LinedList"/>
    <dgm:cxn modelId="{A8D2CCE5-5051-45F9-9A0D-B883D2902861}" type="presParOf" srcId="{FB42BB55-107A-4985-A388-44D71694ACB8}" destId="{86ABDF8C-4BFA-4AFC-8A82-D10C6174AF97}" srcOrd="1" destOrd="0" presId="urn:microsoft.com/office/officeart/2008/layout/LinedList"/>
    <dgm:cxn modelId="{BD302C9C-0141-43F8-A32B-419EAEC690A6}" type="presParOf" srcId="{FB42BB55-107A-4985-A388-44D71694ACB8}" destId="{E57CB982-CA13-4327-8813-CA9E62B3002C}" srcOrd="2" destOrd="0" presId="urn:microsoft.com/office/officeart/2008/layout/LinedList"/>
    <dgm:cxn modelId="{F025964C-8A66-4037-BA6F-72EB07BDD5C4}" type="presParOf" srcId="{2B4BC2AD-4FDC-4DDF-8ED5-D1B1B4FD9566}" destId="{804C0B42-0A70-4EBF-8B49-AB04D50F7200}" srcOrd="5" destOrd="0" presId="urn:microsoft.com/office/officeart/2008/layout/LinedList"/>
    <dgm:cxn modelId="{88BA86D2-C405-476D-BA8F-B922B7FD4581}" type="presParOf" srcId="{2B4BC2AD-4FDC-4DDF-8ED5-D1B1B4FD9566}" destId="{FDF219DA-A178-4252-8E30-D5376E37CD63}" srcOrd="6" destOrd="0" presId="urn:microsoft.com/office/officeart/2008/layout/LinedList"/>
    <dgm:cxn modelId="{273ED3AE-B1D7-4444-9D55-5457B69D7D35}" type="presParOf" srcId="{2B4BC2AD-4FDC-4DDF-8ED5-D1B1B4FD9566}" destId="{DD216EBC-4A7C-43E6-AC0D-B46CF943D2C2}" srcOrd="7" destOrd="0" presId="urn:microsoft.com/office/officeart/2008/layout/LinedList"/>
    <dgm:cxn modelId="{7739ACC2-4D00-439C-8EAA-D5D5ED31DDB9}" type="presParOf" srcId="{DD216EBC-4A7C-43E6-AC0D-B46CF943D2C2}" destId="{D35D9719-F6A4-4647-83D4-BE769A4903CE}" srcOrd="0" destOrd="0" presId="urn:microsoft.com/office/officeart/2008/layout/LinedList"/>
    <dgm:cxn modelId="{0E56E832-05BD-4CB4-A3D3-2C079E1AF7BA}" type="presParOf" srcId="{DD216EBC-4A7C-43E6-AC0D-B46CF943D2C2}" destId="{63FB2768-6F03-44E1-8055-8EF603B7267E}" srcOrd="1" destOrd="0" presId="urn:microsoft.com/office/officeart/2008/layout/LinedList"/>
    <dgm:cxn modelId="{0B109745-C785-47ED-B56A-6AF38A2F3BC8}" type="presParOf" srcId="{DD216EBC-4A7C-43E6-AC0D-B46CF943D2C2}" destId="{FEB78D0C-AC0E-407A-99E3-8AF62BC92EFB}" srcOrd="2" destOrd="0" presId="urn:microsoft.com/office/officeart/2008/layout/LinedList"/>
    <dgm:cxn modelId="{D54CCCE2-068B-465D-AB35-389A56E956B2}" type="presParOf" srcId="{2B4BC2AD-4FDC-4DDF-8ED5-D1B1B4FD9566}" destId="{D03FB8A0-D341-40C6-ADE2-7BCBDA3949ED}" srcOrd="8" destOrd="0" presId="urn:microsoft.com/office/officeart/2008/layout/LinedList"/>
    <dgm:cxn modelId="{12FE1749-4415-4DFC-B597-5E36617D41E5}" type="presParOf" srcId="{2B4BC2AD-4FDC-4DDF-8ED5-D1B1B4FD9566}" destId="{0BE4B5F0-BE2B-4DE0-A740-2B5AC3B4CC0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F74EA4-91EF-472F-BA2A-1885C92F105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33CB98E-AC7D-4D01-B9D8-E5E62F01FBED}">
      <dgm:prSet phldrT="[Text]"/>
      <dgm:spPr/>
      <dgm:t>
        <a:bodyPr/>
        <a:lstStyle/>
        <a:p>
          <a:pPr algn="ctr"/>
          <a:r>
            <a:rPr lang="en-US" dirty="0" smtClean="0"/>
            <a:t>Five Principles of DRTT</a:t>
          </a:r>
          <a:endParaRPr lang="en-US" dirty="0"/>
        </a:p>
      </dgm:t>
    </dgm:pt>
    <dgm:pt modelId="{5B081545-1F12-424B-AE3E-94A3FEC5946B}" type="parTrans" cxnId="{583D3BDE-89AD-4FC0-80B0-18FCC41695AC}">
      <dgm:prSet/>
      <dgm:spPr/>
      <dgm:t>
        <a:bodyPr/>
        <a:lstStyle/>
        <a:p>
          <a:endParaRPr lang="en-US"/>
        </a:p>
      </dgm:t>
    </dgm:pt>
    <dgm:pt modelId="{1273F659-6B55-4E02-954E-8E55E88973B3}" type="sibTrans" cxnId="{583D3BDE-89AD-4FC0-80B0-18FCC41695AC}">
      <dgm:prSet/>
      <dgm:spPr/>
      <dgm:t>
        <a:bodyPr/>
        <a:lstStyle/>
        <a:p>
          <a:endParaRPr lang="en-US"/>
        </a:p>
      </dgm:t>
    </dgm:pt>
    <dgm:pt modelId="{4A2D6AA6-99A3-41A9-9304-0AF5878C37AE}">
      <dgm:prSet phldrT="[Text]"/>
      <dgm:spPr/>
      <dgm:t>
        <a:bodyPr/>
        <a:lstStyle/>
        <a:p>
          <a:r>
            <a:rPr lang="en-US" dirty="0" smtClean="0"/>
            <a:t>4. Reenactments can lead to Corrective Therapeutic Experiences (CTE) and prepare the client for work in the next stage. </a:t>
          </a:r>
          <a:endParaRPr lang="en-US" dirty="0"/>
        </a:p>
      </dgm:t>
    </dgm:pt>
    <dgm:pt modelId="{C45BB785-1196-4D19-BE27-C7E1C802A113}" type="parTrans" cxnId="{CF4A6E2B-EE1A-4C0B-BA18-2D771B60F876}">
      <dgm:prSet/>
      <dgm:spPr/>
      <dgm:t>
        <a:bodyPr/>
        <a:lstStyle/>
        <a:p>
          <a:endParaRPr lang="en-US"/>
        </a:p>
      </dgm:t>
    </dgm:pt>
    <dgm:pt modelId="{C9E04631-5AB7-477F-81E8-6B461D63D966}" type="sibTrans" cxnId="{CF4A6E2B-EE1A-4C0B-BA18-2D771B60F876}">
      <dgm:prSet/>
      <dgm:spPr/>
      <dgm:t>
        <a:bodyPr/>
        <a:lstStyle/>
        <a:p>
          <a:endParaRPr lang="en-US"/>
        </a:p>
      </dgm:t>
    </dgm:pt>
    <dgm:pt modelId="{D9FF5216-8BD2-4363-8276-FFA4E3952AF8}">
      <dgm:prSet phldrT="[Text]"/>
      <dgm:spPr/>
      <dgm:t>
        <a:bodyPr/>
        <a:lstStyle/>
        <a:p>
          <a:r>
            <a:rPr lang="en-US" dirty="0" smtClean="0"/>
            <a:t>5. Identifying the Corrective Ratio, leads to better understanding of the transference. </a:t>
          </a:r>
          <a:endParaRPr lang="en-US" dirty="0"/>
        </a:p>
      </dgm:t>
    </dgm:pt>
    <dgm:pt modelId="{D12E7D4A-CA2B-4795-8F86-3236B0B0FA7B}" type="parTrans" cxnId="{47EF2EF6-885D-4945-B535-CA1D99C3A514}">
      <dgm:prSet/>
      <dgm:spPr/>
      <dgm:t>
        <a:bodyPr/>
        <a:lstStyle/>
        <a:p>
          <a:endParaRPr lang="en-US"/>
        </a:p>
      </dgm:t>
    </dgm:pt>
    <dgm:pt modelId="{762ADFE1-120F-4A86-8D50-69B71FDF5871}" type="sibTrans" cxnId="{47EF2EF6-885D-4945-B535-CA1D99C3A514}">
      <dgm:prSet/>
      <dgm:spPr/>
      <dgm:t>
        <a:bodyPr/>
        <a:lstStyle/>
        <a:p>
          <a:endParaRPr lang="en-US"/>
        </a:p>
      </dgm:t>
    </dgm:pt>
    <dgm:pt modelId="{2E19B7F4-3481-4890-8089-4231CBA8A2F1}" type="pres">
      <dgm:prSet presAssocID="{F2F74EA4-91EF-472F-BA2A-1885C92F105E}" presName="vert0" presStyleCnt="0">
        <dgm:presLayoutVars>
          <dgm:dir/>
          <dgm:animOne val="branch"/>
          <dgm:animLvl val="lvl"/>
        </dgm:presLayoutVars>
      </dgm:prSet>
      <dgm:spPr/>
      <dgm:t>
        <a:bodyPr/>
        <a:lstStyle/>
        <a:p>
          <a:endParaRPr lang="en-US"/>
        </a:p>
      </dgm:t>
    </dgm:pt>
    <dgm:pt modelId="{3372212F-9B17-413C-BFEA-36132F94FF57}" type="pres">
      <dgm:prSet presAssocID="{033CB98E-AC7D-4D01-B9D8-E5E62F01FBED}" presName="thickLine" presStyleLbl="alignNode1" presStyleIdx="0" presStyleCnt="1"/>
      <dgm:spPr/>
    </dgm:pt>
    <dgm:pt modelId="{ACAA2B2E-DF24-4F8F-9A29-9E31AB2AFAFF}" type="pres">
      <dgm:prSet presAssocID="{033CB98E-AC7D-4D01-B9D8-E5E62F01FBED}" presName="horz1" presStyleCnt="0"/>
      <dgm:spPr/>
    </dgm:pt>
    <dgm:pt modelId="{943797EE-0FA6-42C9-B220-634D72DAA426}" type="pres">
      <dgm:prSet presAssocID="{033CB98E-AC7D-4D01-B9D8-E5E62F01FBED}" presName="tx1" presStyleLbl="revTx" presStyleIdx="0" presStyleCnt="3"/>
      <dgm:spPr/>
      <dgm:t>
        <a:bodyPr/>
        <a:lstStyle/>
        <a:p>
          <a:endParaRPr lang="en-US"/>
        </a:p>
      </dgm:t>
    </dgm:pt>
    <dgm:pt modelId="{2B4BC2AD-4FDC-4DDF-8ED5-D1B1B4FD9566}" type="pres">
      <dgm:prSet presAssocID="{033CB98E-AC7D-4D01-B9D8-E5E62F01FBED}" presName="vert1" presStyleCnt="0"/>
      <dgm:spPr/>
    </dgm:pt>
    <dgm:pt modelId="{7956E730-84F1-434F-ABA6-FDE2522DCD89}" type="pres">
      <dgm:prSet presAssocID="{4A2D6AA6-99A3-41A9-9304-0AF5878C37AE}" presName="vertSpace2a" presStyleCnt="0"/>
      <dgm:spPr/>
    </dgm:pt>
    <dgm:pt modelId="{2384E6FA-1566-462C-A571-8B4BCE07BBA6}" type="pres">
      <dgm:prSet presAssocID="{4A2D6AA6-99A3-41A9-9304-0AF5878C37AE}" presName="horz2" presStyleCnt="0"/>
      <dgm:spPr/>
    </dgm:pt>
    <dgm:pt modelId="{1C0ECA17-8FFA-4E51-A309-3784776023DE}" type="pres">
      <dgm:prSet presAssocID="{4A2D6AA6-99A3-41A9-9304-0AF5878C37AE}" presName="horzSpace2" presStyleCnt="0"/>
      <dgm:spPr/>
    </dgm:pt>
    <dgm:pt modelId="{B065D33F-99E4-4FE6-9D14-7C6B4625C2AB}" type="pres">
      <dgm:prSet presAssocID="{4A2D6AA6-99A3-41A9-9304-0AF5878C37AE}" presName="tx2" presStyleLbl="revTx" presStyleIdx="1" presStyleCnt="3"/>
      <dgm:spPr/>
      <dgm:t>
        <a:bodyPr/>
        <a:lstStyle/>
        <a:p>
          <a:endParaRPr lang="en-US"/>
        </a:p>
      </dgm:t>
    </dgm:pt>
    <dgm:pt modelId="{79B8150E-2842-4512-B446-6E70DEFADB49}" type="pres">
      <dgm:prSet presAssocID="{4A2D6AA6-99A3-41A9-9304-0AF5878C37AE}" presName="vert2" presStyleCnt="0"/>
      <dgm:spPr/>
    </dgm:pt>
    <dgm:pt modelId="{8D2E0209-B320-4A98-AD55-048011BF9D37}" type="pres">
      <dgm:prSet presAssocID="{4A2D6AA6-99A3-41A9-9304-0AF5878C37AE}" presName="thinLine2b" presStyleLbl="callout" presStyleIdx="0" presStyleCnt="2"/>
      <dgm:spPr/>
    </dgm:pt>
    <dgm:pt modelId="{A37915FC-067C-498F-8088-66A2B8E8A15C}" type="pres">
      <dgm:prSet presAssocID="{4A2D6AA6-99A3-41A9-9304-0AF5878C37AE}" presName="vertSpace2b" presStyleCnt="0"/>
      <dgm:spPr/>
    </dgm:pt>
    <dgm:pt modelId="{A2079EF8-9151-42CE-B888-42F5F17EE9AB}" type="pres">
      <dgm:prSet presAssocID="{D9FF5216-8BD2-4363-8276-FFA4E3952AF8}" presName="horz2" presStyleCnt="0"/>
      <dgm:spPr/>
    </dgm:pt>
    <dgm:pt modelId="{C4EB86B5-4697-4EA0-901F-2B4504C955BC}" type="pres">
      <dgm:prSet presAssocID="{D9FF5216-8BD2-4363-8276-FFA4E3952AF8}" presName="horzSpace2" presStyleCnt="0"/>
      <dgm:spPr/>
    </dgm:pt>
    <dgm:pt modelId="{45117603-84B0-4206-8BED-C47E9F08DEFC}" type="pres">
      <dgm:prSet presAssocID="{D9FF5216-8BD2-4363-8276-FFA4E3952AF8}" presName="tx2" presStyleLbl="revTx" presStyleIdx="2" presStyleCnt="3"/>
      <dgm:spPr/>
      <dgm:t>
        <a:bodyPr/>
        <a:lstStyle/>
        <a:p>
          <a:endParaRPr lang="en-US"/>
        </a:p>
      </dgm:t>
    </dgm:pt>
    <dgm:pt modelId="{93089231-90B9-44FA-AC11-D9812816678C}" type="pres">
      <dgm:prSet presAssocID="{D9FF5216-8BD2-4363-8276-FFA4E3952AF8}" presName="vert2" presStyleCnt="0"/>
      <dgm:spPr/>
    </dgm:pt>
    <dgm:pt modelId="{215F1C4F-3926-40D5-BF05-5AE87ABFCC1A}" type="pres">
      <dgm:prSet presAssocID="{D9FF5216-8BD2-4363-8276-FFA4E3952AF8}" presName="thinLine2b" presStyleLbl="callout" presStyleIdx="1" presStyleCnt="2"/>
      <dgm:spPr/>
    </dgm:pt>
    <dgm:pt modelId="{1C558B7B-BD9B-4385-B372-8881BBB98B83}" type="pres">
      <dgm:prSet presAssocID="{D9FF5216-8BD2-4363-8276-FFA4E3952AF8}" presName="vertSpace2b" presStyleCnt="0"/>
      <dgm:spPr/>
    </dgm:pt>
  </dgm:ptLst>
  <dgm:cxnLst>
    <dgm:cxn modelId="{CF4A6E2B-EE1A-4C0B-BA18-2D771B60F876}" srcId="{033CB98E-AC7D-4D01-B9D8-E5E62F01FBED}" destId="{4A2D6AA6-99A3-41A9-9304-0AF5878C37AE}" srcOrd="0" destOrd="0" parTransId="{C45BB785-1196-4D19-BE27-C7E1C802A113}" sibTransId="{C9E04631-5AB7-477F-81E8-6B461D63D966}"/>
    <dgm:cxn modelId="{0A7DF4B3-E9E7-4243-AA00-B3355E707103}" type="presOf" srcId="{F2F74EA4-91EF-472F-BA2A-1885C92F105E}" destId="{2E19B7F4-3481-4890-8089-4231CBA8A2F1}" srcOrd="0" destOrd="0" presId="urn:microsoft.com/office/officeart/2008/layout/LinedList"/>
    <dgm:cxn modelId="{47EF2EF6-885D-4945-B535-CA1D99C3A514}" srcId="{033CB98E-AC7D-4D01-B9D8-E5E62F01FBED}" destId="{D9FF5216-8BD2-4363-8276-FFA4E3952AF8}" srcOrd="1" destOrd="0" parTransId="{D12E7D4A-CA2B-4795-8F86-3236B0B0FA7B}" sibTransId="{762ADFE1-120F-4A86-8D50-69B71FDF5871}"/>
    <dgm:cxn modelId="{62CF5ED6-13F3-4939-9B3D-3FC57B671867}" type="presOf" srcId="{D9FF5216-8BD2-4363-8276-FFA4E3952AF8}" destId="{45117603-84B0-4206-8BED-C47E9F08DEFC}" srcOrd="0" destOrd="0" presId="urn:microsoft.com/office/officeart/2008/layout/LinedList"/>
    <dgm:cxn modelId="{583D3BDE-89AD-4FC0-80B0-18FCC41695AC}" srcId="{F2F74EA4-91EF-472F-BA2A-1885C92F105E}" destId="{033CB98E-AC7D-4D01-B9D8-E5E62F01FBED}" srcOrd="0" destOrd="0" parTransId="{5B081545-1F12-424B-AE3E-94A3FEC5946B}" sibTransId="{1273F659-6B55-4E02-954E-8E55E88973B3}"/>
    <dgm:cxn modelId="{79083C90-277F-46D9-B7F5-A12D26D04E90}" type="presOf" srcId="{4A2D6AA6-99A3-41A9-9304-0AF5878C37AE}" destId="{B065D33F-99E4-4FE6-9D14-7C6B4625C2AB}" srcOrd="0" destOrd="0" presId="urn:microsoft.com/office/officeart/2008/layout/LinedList"/>
    <dgm:cxn modelId="{36CFF863-31A7-4E17-9484-BE54F483440F}" type="presOf" srcId="{033CB98E-AC7D-4D01-B9D8-E5E62F01FBED}" destId="{943797EE-0FA6-42C9-B220-634D72DAA426}" srcOrd="0" destOrd="0" presId="urn:microsoft.com/office/officeart/2008/layout/LinedList"/>
    <dgm:cxn modelId="{AC445D37-4AE9-48F2-83E7-EDF7B4AC0E55}" type="presParOf" srcId="{2E19B7F4-3481-4890-8089-4231CBA8A2F1}" destId="{3372212F-9B17-413C-BFEA-36132F94FF57}" srcOrd="0" destOrd="0" presId="urn:microsoft.com/office/officeart/2008/layout/LinedList"/>
    <dgm:cxn modelId="{4E56E088-2EBC-4E83-A6F2-3E41D65F83A9}" type="presParOf" srcId="{2E19B7F4-3481-4890-8089-4231CBA8A2F1}" destId="{ACAA2B2E-DF24-4F8F-9A29-9E31AB2AFAFF}" srcOrd="1" destOrd="0" presId="urn:microsoft.com/office/officeart/2008/layout/LinedList"/>
    <dgm:cxn modelId="{CED095E5-69A4-4381-8513-477FB78C2B1A}" type="presParOf" srcId="{ACAA2B2E-DF24-4F8F-9A29-9E31AB2AFAFF}" destId="{943797EE-0FA6-42C9-B220-634D72DAA426}" srcOrd="0" destOrd="0" presId="urn:microsoft.com/office/officeart/2008/layout/LinedList"/>
    <dgm:cxn modelId="{713CCCB3-5FC6-4E65-AC55-9837ADEFD180}" type="presParOf" srcId="{ACAA2B2E-DF24-4F8F-9A29-9E31AB2AFAFF}" destId="{2B4BC2AD-4FDC-4DDF-8ED5-D1B1B4FD9566}" srcOrd="1" destOrd="0" presId="urn:microsoft.com/office/officeart/2008/layout/LinedList"/>
    <dgm:cxn modelId="{C63B791A-A367-439D-91C3-4E8D808529F2}" type="presParOf" srcId="{2B4BC2AD-4FDC-4DDF-8ED5-D1B1B4FD9566}" destId="{7956E730-84F1-434F-ABA6-FDE2522DCD89}" srcOrd="0" destOrd="0" presId="urn:microsoft.com/office/officeart/2008/layout/LinedList"/>
    <dgm:cxn modelId="{33FA53D8-F4F8-44C7-B1B5-38E015733BA9}" type="presParOf" srcId="{2B4BC2AD-4FDC-4DDF-8ED5-D1B1B4FD9566}" destId="{2384E6FA-1566-462C-A571-8B4BCE07BBA6}" srcOrd="1" destOrd="0" presId="urn:microsoft.com/office/officeart/2008/layout/LinedList"/>
    <dgm:cxn modelId="{07B452C2-33EB-4586-AB4B-93C132DFDE9A}" type="presParOf" srcId="{2384E6FA-1566-462C-A571-8B4BCE07BBA6}" destId="{1C0ECA17-8FFA-4E51-A309-3784776023DE}" srcOrd="0" destOrd="0" presId="urn:microsoft.com/office/officeart/2008/layout/LinedList"/>
    <dgm:cxn modelId="{90B4454A-3063-41A7-8A95-39967C487911}" type="presParOf" srcId="{2384E6FA-1566-462C-A571-8B4BCE07BBA6}" destId="{B065D33F-99E4-4FE6-9D14-7C6B4625C2AB}" srcOrd="1" destOrd="0" presId="urn:microsoft.com/office/officeart/2008/layout/LinedList"/>
    <dgm:cxn modelId="{13EE7AC1-14DA-490E-B3A8-A6D5CDE1BB02}" type="presParOf" srcId="{2384E6FA-1566-462C-A571-8B4BCE07BBA6}" destId="{79B8150E-2842-4512-B446-6E70DEFADB49}" srcOrd="2" destOrd="0" presId="urn:microsoft.com/office/officeart/2008/layout/LinedList"/>
    <dgm:cxn modelId="{878EB504-B7F8-4EFA-85B4-F400B3E03E6F}" type="presParOf" srcId="{2B4BC2AD-4FDC-4DDF-8ED5-D1B1B4FD9566}" destId="{8D2E0209-B320-4A98-AD55-048011BF9D37}" srcOrd="2" destOrd="0" presId="urn:microsoft.com/office/officeart/2008/layout/LinedList"/>
    <dgm:cxn modelId="{161CDD41-DC24-454F-B0A5-0E565693710C}" type="presParOf" srcId="{2B4BC2AD-4FDC-4DDF-8ED5-D1B1B4FD9566}" destId="{A37915FC-067C-498F-8088-66A2B8E8A15C}" srcOrd="3" destOrd="0" presId="urn:microsoft.com/office/officeart/2008/layout/LinedList"/>
    <dgm:cxn modelId="{EDB07773-72F5-4787-A784-79542338C2C7}" type="presParOf" srcId="{2B4BC2AD-4FDC-4DDF-8ED5-D1B1B4FD9566}" destId="{A2079EF8-9151-42CE-B888-42F5F17EE9AB}" srcOrd="4" destOrd="0" presId="urn:microsoft.com/office/officeart/2008/layout/LinedList"/>
    <dgm:cxn modelId="{38818E53-5A5F-4120-8E6D-38401C36C57B}" type="presParOf" srcId="{A2079EF8-9151-42CE-B888-42F5F17EE9AB}" destId="{C4EB86B5-4697-4EA0-901F-2B4504C955BC}" srcOrd="0" destOrd="0" presId="urn:microsoft.com/office/officeart/2008/layout/LinedList"/>
    <dgm:cxn modelId="{7B5F2161-AB26-4231-9C2C-CBD05825E525}" type="presParOf" srcId="{A2079EF8-9151-42CE-B888-42F5F17EE9AB}" destId="{45117603-84B0-4206-8BED-C47E9F08DEFC}" srcOrd="1" destOrd="0" presId="urn:microsoft.com/office/officeart/2008/layout/LinedList"/>
    <dgm:cxn modelId="{46FC5870-7948-4BAF-BE0B-B32AECC89B94}" type="presParOf" srcId="{A2079EF8-9151-42CE-B888-42F5F17EE9AB}" destId="{93089231-90B9-44FA-AC11-D9812816678C}" srcOrd="2" destOrd="0" presId="urn:microsoft.com/office/officeart/2008/layout/LinedList"/>
    <dgm:cxn modelId="{1FFD7AA5-8FF4-4038-9096-A9BBBD88FA58}" type="presParOf" srcId="{2B4BC2AD-4FDC-4DDF-8ED5-D1B1B4FD9566}" destId="{215F1C4F-3926-40D5-BF05-5AE87ABFCC1A}" srcOrd="5" destOrd="0" presId="urn:microsoft.com/office/officeart/2008/layout/LinedList"/>
    <dgm:cxn modelId="{7BDFB3C6-C3CE-4F86-854A-48A39A007D2B}" type="presParOf" srcId="{2B4BC2AD-4FDC-4DDF-8ED5-D1B1B4FD9566}" destId="{1C558B7B-BD9B-4385-B372-8881BBB98B8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B7BBCA-A732-4C9F-8BC2-0C893B8140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6B524D-F830-4786-ACAE-E1DA7D794C50}">
      <dgm:prSet phldrT="[Text]"/>
      <dgm:spPr/>
      <dgm:t>
        <a:bodyPr/>
        <a:lstStyle/>
        <a:p>
          <a:r>
            <a:rPr lang="en-US" dirty="0" smtClean="0"/>
            <a:t>Cautions</a:t>
          </a:r>
          <a:endParaRPr lang="en-US" dirty="0"/>
        </a:p>
      </dgm:t>
    </dgm:pt>
    <dgm:pt modelId="{8A92FBF8-A0F4-4672-B187-7962FC0AC591}" type="parTrans" cxnId="{30A724D6-94AD-4965-A592-414FD695624C}">
      <dgm:prSet/>
      <dgm:spPr/>
      <dgm:t>
        <a:bodyPr/>
        <a:lstStyle/>
        <a:p>
          <a:endParaRPr lang="en-US"/>
        </a:p>
      </dgm:t>
    </dgm:pt>
    <dgm:pt modelId="{A84BFA02-D381-4E02-8AE0-DE71AF5CA0A5}" type="sibTrans" cxnId="{30A724D6-94AD-4965-A592-414FD695624C}">
      <dgm:prSet/>
      <dgm:spPr/>
      <dgm:t>
        <a:bodyPr/>
        <a:lstStyle/>
        <a:p>
          <a:endParaRPr lang="en-US"/>
        </a:p>
      </dgm:t>
    </dgm:pt>
    <dgm:pt modelId="{ED9A9156-BCA1-4A75-B692-DA99366CB3CC}">
      <dgm:prSet phldrT="[Text]"/>
      <dgm:spPr/>
      <dgm:t>
        <a:bodyPr/>
        <a:lstStyle/>
        <a:p>
          <a:r>
            <a:rPr lang="en-US" dirty="0" smtClean="0"/>
            <a:t>The Law of Silence</a:t>
          </a:r>
          <a:endParaRPr lang="en-US" dirty="0"/>
        </a:p>
      </dgm:t>
    </dgm:pt>
    <dgm:pt modelId="{8795F8EB-6C53-48CF-AC41-EAD5F4397368}" type="parTrans" cxnId="{4499E434-CC6F-4718-A76F-FD350D9B2E2A}">
      <dgm:prSet/>
      <dgm:spPr/>
      <dgm:t>
        <a:bodyPr/>
        <a:lstStyle/>
        <a:p>
          <a:endParaRPr lang="en-US"/>
        </a:p>
      </dgm:t>
    </dgm:pt>
    <dgm:pt modelId="{A7F34D68-3662-4468-B5F7-3F067F10C611}" type="sibTrans" cxnId="{4499E434-CC6F-4718-A76F-FD350D9B2E2A}">
      <dgm:prSet/>
      <dgm:spPr/>
      <dgm:t>
        <a:bodyPr/>
        <a:lstStyle/>
        <a:p>
          <a:endParaRPr lang="en-US"/>
        </a:p>
      </dgm:t>
    </dgm:pt>
    <dgm:pt modelId="{972B7F44-905B-428B-B590-054A0B68E543}">
      <dgm:prSet phldrT="[Text]"/>
      <dgm:spPr/>
      <dgm:t>
        <a:bodyPr/>
        <a:lstStyle/>
        <a:p>
          <a:r>
            <a:rPr lang="en-US" dirty="0" smtClean="0"/>
            <a:t>The</a:t>
          </a:r>
          <a:r>
            <a:rPr lang="en-US" baseline="0" dirty="0" smtClean="0"/>
            <a:t> Power of Transference</a:t>
          </a:r>
          <a:endParaRPr lang="en-US" dirty="0"/>
        </a:p>
      </dgm:t>
    </dgm:pt>
    <dgm:pt modelId="{D1A08081-EF0B-4D2D-B959-101C1E0A5981}" type="parTrans" cxnId="{AE559664-59FC-4074-98C0-26FA40F894AA}">
      <dgm:prSet/>
      <dgm:spPr/>
      <dgm:t>
        <a:bodyPr/>
        <a:lstStyle/>
        <a:p>
          <a:endParaRPr lang="en-US"/>
        </a:p>
      </dgm:t>
    </dgm:pt>
    <dgm:pt modelId="{DF6A0C36-961C-41EC-986F-119C39A78941}" type="sibTrans" cxnId="{AE559664-59FC-4074-98C0-26FA40F894AA}">
      <dgm:prSet/>
      <dgm:spPr/>
      <dgm:t>
        <a:bodyPr/>
        <a:lstStyle/>
        <a:p>
          <a:endParaRPr lang="en-US"/>
        </a:p>
      </dgm:t>
    </dgm:pt>
    <dgm:pt modelId="{959E7DE1-3581-47E6-B89A-AB2A499E5FB5}">
      <dgm:prSet phldrT="[Text]"/>
      <dgm:spPr/>
      <dgm:t>
        <a:bodyPr/>
        <a:lstStyle/>
        <a:p>
          <a:r>
            <a:rPr lang="en-US" dirty="0" smtClean="0"/>
            <a:t>The Adoption of Identity </a:t>
          </a:r>
          <a:endParaRPr lang="en-US" dirty="0"/>
        </a:p>
      </dgm:t>
    </dgm:pt>
    <dgm:pt modelId="{E43AEB8F-4D6F-4090-9D90-39A1B7B5EA88}" type="parTrans" cxnId="{FAFC1FC7-2C1E-44CC-8445-CB4411AA91B8}">
      <dgm:prSet/>
      <dgm:spPr/>
      <dgm:t>
        <a:bodyPr/>
        <a:lstStyle/>
        <a:p>
          <a:endParaRPr lang="en-US"/>
        </a:p>
      </dgm:t>
    </dgm:pt>
    <dgm:pt modelId="{638A3463-15BC-41D4-B33F-757A044237B4}" type="sibTrans" cxnId="{FAFC1FC7-2C1E-44CC-8445-CB4411AA91B8}">
      <dgm:prSet/>
      <dgm:spPr/>
      <dgm:t>
        <a:bodyPr/>
        <a:lstStyle/>
        <a:p>
          <a:endParaRPr lang="en-US"/>
        </a:p>
      </dgm:t>
    </dgm:pt>
    <dgm:pt modelId="{EE165176-6BC7-4369-B7D3-A448DF38AB62}">
      <dgm:prSet phldrT="[Text]"/>
      <dgm:spPr/>
      <dgm:t>
        <a:bodyPr/>
        <a:lstStyle/>
        <a:p>
          <a:r>
            <a:rPr lang="en-US" dirty="0" smtClean="0"/>
            <a:t>The “I told you so,” Problem.</a:t>
          </a:r>
          <a:endParaRPr lang="en-US" dirty="0"/>
        </a:p>
      </dgm:t>
    </dgm:pt>
    <dgm:pt modelId="{F6D3839C-1C80-4E4A-B5ED-835F3248E018}" type="parTrans" cxnId="{202482C3-4A90-4DD5-A9C7-377AD5081BA7}">
      <dgm:prSet/>
      <dgm:spPr/>
      <dgm:t>
        <a:bodyPr/>
        <a:lstStyle/>
        <a:p>
          <a:endParaRPr lang="en-US"/>
        </a:p>
      </dgm:t>
    </dgm:pt>
    <dgm:pt modelId="{F6E5BC1A-9010-4C79-A34F-DE0F1912CC74}" type="sibTrans" cxnId="{202482C3-4A90-4DD5-A9C7-377AD5081BA7}">
      <dgm:prSet/>
      <dgm:spPr/>
      <dgm:t>
        <a:bodyPr/>
        <a:lstStyle/>
        <a:p>
          <a:endParaRPr lang="en-US"/>
        </a:p>
      </dgm:t>
    </dgm:pt>
    <dgm:pt modelId="{A55EA9D4-3D3F-4008-B9EA-3BB4A3F1DF23}">
      <dgm:prSet phldrT="[Text]"/>
      <dgm:spPr/>
      <dgm:t>
        <a:bodyPr/>
        <a:lstStyle/>
        <a:p>
          <a:r>
            <a:rPr lang="en-US" dirty="0" smtClean="0"/>
            <a:t>Jumping into the deep end</a:t>
          </a:r>
          <a:endParaRPr lang="en-US" dirty="0"/>
        </a:p>
      </dgm:t>
    </dgm:pt>
    <dgm:pt modelId="{B64BC7D8-6887-4FB5-A33B-764D542161FA}" type="parTrans" cxnId="{9D82C7CC-192D-48D6-A8A9-EF311F046AE3}">
      <dgm:prSet/>
      <dgm:spPr/>
      <dgm:t>
        <a:bodyPr/>
        <a:lstStyle/>
        <a:p>
          <a:endParaRPr lang="en-US"/>
        </a:p>
      </dgm:t>
    </dgm:pt>
    <dgm:pt modelId="{7442353A-1161-4FBF-BF7D-2E8FC221E49C}" type="sibTrans" cxnId="{9D82C7CC-192D-48D6-A8A9-EF311F046AE3}">
      <dgm:prSet/>
      <dgm:spPr/>
      <dgm:t>
        <a:bodyPr/>
        <a:lstStyle/>
        <a:p>
          <a:endParaRPr lang="en-US"/>
        </a:p>
      </dgm:t>
    </dgm:pt>
    <dgm:pt modelId="{402D2EE6-B005-43EC-BC31-4408452D0465}" type="pres">
      <dgm:prSet presAssocID="{24B7BBCA-A732-4C9F-8BC2-0C893B814002}" presName="vert0" presStyleCnt="0">
        <dgm:presLayoutVars>
          <dgm:dir/>
          <dgm:animOne val="branch"/>
          <dgm:animLvl val="lvl"/>
        </dgm:presLayoutVars>
      </dgm:prSet>
      <dgm:spPr/>
      <dgm:t>
        <a:bodyPr/>
        <a:lstStyle/>
        <a:p>
          <a:endParaRPr lang="en-US"/>
        </a:p>
      </dgm:t>
    </dgm:pt>
    <dgm:pt modelId="{12ED7800-CCEC-4CF7-9E59-11D74A4F1D72}" type="pres">
      <dgm:prSet presAssocID="{BE6B524D-F830-4786-ACAE-E1DA7D794C50}" presName="thickLine" presStyleLbl="alignNode1" presStyleIdx="0" presStyleCnt="1"/>
      <dgm:spPr/>
    </dgm:pt>
    <dgm:pt modelId="{E83393A3-F30B-4C4A-ABD3-558ABB5C98D0}" type="pres">
      <dgm:prSet presAssocID="{BE6B524D-F830-4786-ACAE-E1DA7D794C50}" presName="horz1" presStyleCnt="0"/>
      <dgm:spPr/>
    </dgm:pt>
    <dgm:pt modelId="{12C99DFE-B553-45AC-8DAD-C09FA30BE983}" type="pres">
      <dgm:prSet presAssocID="{BE6B524D-F830-4786-ACAE-E1DA7D794C50}" presName="tx1" presStyleLbl="revTx" presStyleIdx="0" presStyleCnt="6"/>
      <dgm:spPr/>
      <dgm:t>
        <a:bodyPr/>
        <a:lstStyle/>
        <a:p>
          <a:endParaRPr lang="en-US"/>
        </a:p>
      </dgm:t>
    </dgm:pt>
    <dgm:pt modelId="{F957163F-F924-4F7D-9376-0A220F82B1E4}" type="pres">
      <dgm:prSet presAssocID="{BE6B524D-F830-4786-ACAE-E1DA7D794C50}" presName="vert1" presStyleCnt="0"/>
      <dgm:spPr/>
    </dgm:pt>
    <dgm:pt modelId="{3A7AAF42-D2C7-4801-B798-8F97EAA924A0}" type="pres">
      <dgm:prSet presAssocID="{ED9A9156-BCA1-4A75-B692-DA99366CB3CC}" presName="vertSpace2a" presStyleCnt="0"/>
      <dgm:spPr/>
    </dgm:pt>
    <dgm:pt modelId="{E3BAFD6B-24A0-4D12-B743-BC65B339A5CE}" type="pres">
      <dgm:prSet presAssocID="{ED9A9156-BCA1-4A75-B692-DA99366CB3CC}" presName="horz2" presStyleCnt="0"/>
      <dgm:spPr/>
    </dgm:pt>
    <dgm:pt modelId="{604A21F4-87CE-4D57-9577-9C65BEADA6BB}" type="pres">
      <dgm:prSet presAssocID="{ED9A9156-BCA1-4A75-B692-DA99366CB3CC}" presName="horzSpace2" presStyleCnt="0"/>
      <dgm:spPr/>
    </dgm:pt>
    <dgm:pt modelId="{763E947C-4913-4DD5-ABF0-A88D0C263CFA}" type="pres">
      <dgm:prSet presAssocID="{ED9A9156-BCA1-4A75-B692-DA99366CB3CC}" presName="tx2" presStyleLbl="revTx" presStyleIdx="1" presStyleCnt="6"/>
      <dgm:spPr/>
      <dgm:t>
        <a:bodyPr/>
        <a:lstStyle/>
        <a:p>
          <a:endParaRPr lang="en-US"/>
        </a:p>
      </dgm:t>
    </dgm:pt>
    <dgm:pt modelId="{4C5332C0-1BA4-47DD-AF5A-DFD62494192E}" type="pres">
      <dgm:prSet presAssocID="{ED9A9156-BCA1-4A75-B692-DA99366CB3CC}" presName="vert2" presStyleCnt="0"/>
      <dgm:spPr/>
    </dgm:pt>
    <dgm:pt modelId="{0B5DC9A3-A011-440D-80FE-8A974918FE5F}" type="pres">
      <dgm:prSet presAssocID="{ED9A9156-BCA1-4A75-B692-DA99366CB3CC}" presName="thinLine2b" presStyleLbl="callout" presStyleIdx="0" presStyleCnt="5"/>
      <dgm:spPr/>
    </dgm:pt>
    <dgm:pt modelId="{36F260B3-02EB-4161-985B-7EAD45FE3060}" type="pres">
      <dgm:prSet presAssocID="{ED9A9156-BCA1-4A75-B692-DA99366CB3CC}" presName="vertSpace2b" presStyleCnt="0"/>
      <dgm:spPr/>
    </dgm:pt>
    <dgm:pt modelId="{C894B00D-20D7-4037-9506-D0B07CDD7C58}" type="pres">
      <dgm:prSet presAssocID="{A55EA9D4-3D3F-4008-B9EA-3BB4A3F1DF23}" presName="horz2" presStyleCnt="0"/>
      <dgm:spPr/>
    </dgm:pt>
    <dgm:pt modelId="{4077CC7F-DAF6-4652-8D45-37ED1C8A35F0}" type="pres">
      <dgm:prSet presAssocID="{A55EA9D4-3D3F-4008-B9EA-3BB4A3F1DF23}" presName="horzSpace2" presStyleCnt="0"/>
      <dgm:spPr/>
    </dgm:pt>
    <dgm:pt modelId="{3C944D37-D702-4CAF-B22B-3C2AE06570FC}" type="pres">
      <dgm:prSet presAssocID="{A55EA9D4-3D3F-4008-B9EA-3BB4A3F1DF23}" presName="tx2" presStyleLbl="revTx" presStyleIdx="2" presStyleCnt="6"/>
      <dgm:spPr/>
      <dgm:t>
        <a:bodyPr/>
        <a:lstStyle/>
        <a:p>
          <a:endParaRPr lang="en-US"/>
        </a:p>
      </dgm:t>
    </dgm:pt>
    <dgm:pt modelId="{F428B7F2-A6BF-447E-A189-B5B957CFEC07}" type="pres">
      <dgm:prSet presAssocID="{A55EA9D4-3D3F-4008-B9EA-3BB4A3F1DF23}" presName="vert2" presStyleCnt="0"/>
      <dgm:spPr/>
    </dgm:pt>
    <dgm:pt modelId="{FBDE5F3C-4109-48E0-B1AB-F97C4E1BEFB3}" type="pres">
      <dgm:prSet presAssocID="{A55EA9D4-3D3F-4008-B9EA-3BB4A3F1DF23}" presName="thinLine2b" presStyleLbl="callout" presStyleIdx="1" presStyleCnt="5"/>
      <dgm:spPr/>
    </dgm:pt>
    <dgm:pt modelId="{4154C126-9E20-4522-98C3-346857E6FFA1}" type="pres">
      <dgm:prSet presAssocID="{A55EA9D4-3D3F-4008-B9EA-3BB4A3F1DF23}" presName="vertSpace2b" presStyleCnt="0"/>
      <dgm:spPr/>
    </dgm:pt>
    <dgm:pt modelId="{F482DB24-7238-45DC-A517-FC8785A75814}" type="pres">
      <dgm:prSet presAssocID="{972B7F44-905B-428B-B590-054A0B68E543}" presName="horz2" presStyleCnt="0"/>
      <dgm:spPr/>
    </dgm:pt>
    <dgm:pt modelId="{7F058AFE-0ABC-4F42-AA65-C06012C6C1F0}" type="pres">
      <dgm:prSet presAssocID="{972B7F44-905B-428B-B590-054A0B68E543}" presName="horzSpace2" presStyleCnt="0"/>
      <dgm:spPr/>
    </dgm:pt>
    <dgm:pt modelId="{120A30FB-7BF2-42A7-B4E7-92542986C774}" type="pres">
      <dgm:prSet presAssocID="{972B7F44-905B-428B-B590-054A0B68E543}" presName="tx2" presStyleLbl="revTx" presStyleIdx="3" presStyleCnt="6"/>
      <dgm:spPr/>
      <dgm:t>
        <a:bodyPr/>
        <a:lstStyle/>
        <a:p>
          <a:endParaRPr lang="en-US"/>
        </a:p>
      </dgm:t>
    </dgm:pt>
    <dgm:pt modelId="{BD288675-E9E0-435E-920A-BE82B109A1B3}" type="pres">
      <dgm:prSet presAssocID="{972B7F44-905B-428B-B590-054A0B68E543}" presName="vert2" presStyleCnt="0"/>
      <dgm:spPr/>
    </dgm:pt>
    <dgm:pt modelId="{31B8157F-B915-481C-BBC8-CD6BA66E56F3}" type="pres">
      <dgm:prSet presAssocID="{972B7F44-905B-428B-B590-054A0B68E543}" presName="thinLine2b" presStyleLbl="callout" presStyleIdx="2" presStyleCnt="5"/>
      <dgm:spPr/>
    </dgm:pt>
    <dgm:pt modelId="{72D5FA83-4987-4427-B7E7-C28B164BE63C}" type="pres">
      <dgm:prSet presAssocID="{972B7F44-905B-428B-B590-054A0B68E543}" presName="vertSpace2b" presStyleCnt="0"/>
      <dgm:spPr/>
    </dgm:pt>
    <dgm:pt modelId="{0C029F28-BD51-4B5C-9899-BC6F3F70B8BC}" type="pres">
      <dgm:prSet presAssocID="{959E7DE1-3581-47E6-B89A-AB2A499E5FB5}" presName="horz2" presStyleCnt="0"/>
      <dgm:spPr/>
    </dgm:pt>
    <dgm:pt modelId="{509DA1D8-363B-4807-A535-EB4D02AADC02}" type="pres">
      <dgm:prSet presAssocID="{959E7DE1-3581-47E6-B89A-AB2A499E5FB5}" presName="horzSpace2" presStyleCnt="0"/>
      <dgm:spPr/>
    </dgm:pt>
    <dgm:pt modelId="{A771F6E7-E92A-4C34-B07E-1DC141E55F54}" type="pres">
      <dgm:prSet presAssocID="{959E7DE1-3581-47E6-B89A-AB2A499E5FB5}" presName="tx2" presStyleLbl="revTx" presStyleIdx="4" presStyleCnt="6"/>
      <dgm:spPr/>
      <dgm:t>
        <a:bodyPr/>
        <a:lstStyle/>
        <a:p>
          <a:endParaRPr lang="en-US"/>
        </a:p>
      </dgm:t>
    </dgm:pt>
    <dgm:pt modelId="{3E211A44-4D29-41D3-86B9-3437B1D64E8F}" type="pres">
      <dgm:prSet presAssocID="{959E7DE1-3581-47E6-B89A-AB2A499E5FB5}" presName="vert2" presStyleCnt="0"/>
      <dgm:spPr/>
    </dgm:pt>
    <dgm:pt modelId="{1E2E0B17-B6AF-4635-9C30-97AB5CFA4B0A}" type="pres">
      <dgm:prSet presAssocID="{959E7DE1-3581-47E6-B89A-AB2A499E5FB5}" presName="thinLine2b" presStyleLbl="callout" presStyleIdx="3" presStyleCnt="5"/>
      <dgm:spPr/>
    </dgm:pt>
    <dgm:pt modelId="{F7C6D057-CF3D-4D92-858E-A9596D33C49D}" type="pres">
      <dgm:prSet presAssocID="{959E7DE1-3581-47E6-B89A-AB2A499E5FB5}" presName="vertSpace2b" presStyleCnt="0"/>
      <dgm:spPr/>
    </dgm:pt>
    <dgm:pt modelId="{2E29B411-631C-4F5E-9F35-0C339ED2BEB7}" type="pres">
      <dgm:prSet presAssocID="{EE165176-6BC7-4369-B7D3-A448DF38AB62}" presName="horz2" presStyleCnt="0"/>
      <dgm:spPr/>
    </dgm:pt>
    <dgm:pt modelId="{06CEA562-DCD2-4E74-B243-9C62AB1FBDB2}" type="pres">
      <dgm:prSet presAssocID="{EE165176-6BC7-4369-B7D3-A448DF38AB62}" presName="horzSpace2" presStyleCnt="0"/>
      <dgm:spPr/>
    </dgm:pt>
    <dgm:pt modelId="{569D9A6D-E169-4C2F-9A92-B1670822C4E5}" type="pres">
      <dgm:prSet presAssocID="{EE165176-6BC7-4369-B7D3-A448DF38AB62}" presName="tx2" presStyleLbl="revTx" presStyleIdx="5" presStyleCnt="6"/>
      <dgm:spPr/>
      <dgm:t>
        <a:bodyPr/>
        <a:lstStyle/>
        <a:p>
          <a:endParaRPr lang="en-US"/>
        </a:p>
      </dgm:t>
    </dgm:pt>
    <dgm:pt modelId="{E26D9A6D-632B-447E-9329-D0D58F7DAA61}" type="pres">
      <dgm:prSet presAssocID="{EE165176-6BC7-4369-B7D3-A448DF38AB62}" presName="vert2" presStyleCnt="0"/>
      <dgm:spPr/>
    </dgm:pt>
    <dgm:pt modelId="{0B5AE09E-1119-4E0E-A3AC-45221821CCE7}" type="pres">
      <dgm:prSet presAssocID="{EE165176-6BC7-4369-B7D3-A448DF38AB62}" presName="thinLine2b" presStyleLbl="callout" presStyleIdx="4" presStyleCnt="5"/>
      <dgm:spPr/>
    </dgm:pt>
    <dgm:pt modelId="{71264C89-7562-44E4-846B-8147C6B346FD}" type="pres">
      <dgm:prSet presAssocID="{EE165176-6BC7-4369-B7D3-A448DF38AB62}" presName="vertSpace2b" presStyleCnt="0"/>
      <dgm:spPr/>
    </dgm:pt>
  </dgm:ptLst>
  <dgm:cxnLst>
    <dgm:cxn modelId="{C142A720-A37B-4833-9DE3-15E1DB493E03}" type="presOf" srcId="{BE6B524D-F830-4786-ACAE-E1DA7D794C50}" destId="{12C99DFE-B553-45AC-8DAD-C09FA30BE983}" srcOrd="0" destOrd="0" presId="urn:microsoft.com/office/officeart/2008/layout/LinedList"/>
    <dgm:cxn modelId="{649B003B-70D2-40C3-82BB-47D5358B9896}" type="presOf" srcId="{EE165176-6BC7-4369-B7D3-A448DF38AB62}" destId="{569D9A6D-E169-4C2F-9A92-B1670822C4E5}" srcOrd="0" destOrd="0" presId="urn:microsoft.com/office/officeart/2008/layout/LinedList"/>
    <dgm:cxn modelId="{30A724D6-94AD-4965-A592-414FD695624C}" srcId="{24B7BBCA-A732-4C9F-8BC2-0C893B814002}" destId="{BE6B524D-F830-4786-ACAE-E1DA7D794C50}" srcOrd="0" destOrd="0" parTransId="{8A92FBF8-A0F4-4672-B187-7962FC0AC591}" sibTransId="{A84BFA02-D381-4E02-8AE0-DE71AF5CA0A5}"/>
    <dgm:cxn modelId="{45E18C69-D5B5-44B4-81D4-C95865757E50}" type="presOf" srcId="{ED9A9156-BCA1-4A75-B692-DA99366CB3CC}" destId="{763E947C-4913-4DD5-ABF0-A88D0C263CFA}" srcOrd="0" destOrd="0" presId="urn:microsoft.com/office/officeart/2008/layout/LinedList"/>
    <dgm:cxn modelId="{202482C3-4A90-4DD5-A9C7-377AD5081BA7}" srcId="{BE6B524D-F830-4786-ACAE-E1DA7D794C50}" destId="{EE165176-6BC7-4369-B7D3-A448DF38AB62}" srcOrd="4" destOrd="0" parTransId="{F6D3839C-1C80-4E4A-B5ED-835F3248E018}" sibTransId="{F6E5BC1A-9010-4C79-A34F-DE0F1912CC74}"/>
    <dgm:cxn modelId="{9D82C7CC-192D-48D6-A8A9-EF311F046AE3}" srcId="{BE6B524D-F830-4786-ACAE-E1DA7D794C50}" destId="{A55EA9D4-3D3F-4008-B9EA-3BB4A3F1DF23}" srcOrd="1" destOrd="0" parTransId="{B64BC7D8-6887-4FB5-A33B-764D542161FA}" sibTransId="{7442353A-1161-4FBF-BF7D-2E8FC221E49C}"/>
    <dgm:cxn modelId="{591C7D71-49D5-4EF3-9F9C-98919CC295C0}" type="presOf" srcId="{972B7F44-905B-428B-B590-054A0B68E543}" destId="{120A30FB-7BF2-42A7-B4E7-92542986C774}" srcOrd="0" destOrd="0" presId="urn:microsoft.com/office/officeart/2008/layout/LinedList"/>
    <dgm:cxn modelId="{9EA18DD1-4307-41EF-BDEE-1454F7834AC1}" type="presOf" srcId="{A55EA9D4-3D3F-4008-B9EA-3BB4A3F1DF23}" destId="{3C944D37-D702-4CAF-B22B-3C2AE06570FC}" srcOrd="0" destOrd="0" presId="urn:microsoft.com/office/officeart/2008/layout/LinedList"/>
    <dgm:cxn modelId="{C3997F36-6A5D-4F66-9B9F-5FF4C1CDE13C}" type="presOf" srcId="{24B7BBCA-A732-4C9F-8BC2-0C893B814002}" destId="{402D2EE6-B005-43EC-BC31-4408452D0465}" srcOrd="0" destOrd="0" presId="urn:microsoft.com/office/officeart/2008/layout/LinedList"/>
    <dgm:cxn modelId="{FAFC1FC7-2C1E-44CC-8445-CB4411AA91B8}" srcId="{BE6B524D-F830-4786-ACAE-E1DA7D794C50}" destId="{959E7DE1-3581-47E6-B89A-AB2A499E5FB5}" srcOrd="3" destOrd="0" parTransId="{E43AEB8F-4D6F-4090-9D90-39A1B7B5EA88}" sibTransId="{638A3463-15BC-41D4-B33F-757A044237B4}"/>
    <dgm:cxn modelId="{4499E434-CC6F-4718-A76F-FD350D9B2E2A}" srcId="{BE6B524D-F830-4786-ACAE-E1DA7D794C50}" destId="{ED9A9156-BCA1-4A75-B692-DA99366CB3CC}" srcOrd="0" destOrd="0" parTransId="{8795F8EB-6C53-48CF-AC41-EAD5F4397368}" sibTransId="{A7F34D68-3662-4468-B5F7-3F067F10C611}"/>
    <dgm:cxn modelId="{C90A4D72-AB03-48D3-843C-6D3357C2C973}" type="presOf" srcId="{959E7DE1-3581-47E6-B89A-AB2A499E5FB5}" destId="{A771F6E7-E92A-4C34-B07E-1DC141E55F54}" srcOrd="0" destOrd="0" presId="urn:microsoft.com/office/officeart/2008/layout/LinedList"/>
    <dgm:cxn modelId="{AE559664-59FC-4074-98C0-26FA40F894AA}" srcId="{BE6B524D-F830-4786-ACAE-E1DA7D794C50}" destId="{972B7F44-905B-428B-B590-054A0B68E543}" srcOrd="2" destOrd="0" parTransId="{D1A08081-EF0B-4D2D-B959-101C1E0A5981}" sibTransId="{DF6A0C36-961C-41EC-986F-119C39A78941}"/>
    <dgm:cxn modelId="{AD215F41-A1D0-4B44-BD31-0B30329B9E92}" type="presParOf" srcId="{402D2EE6-B005-43EC-BC31-4408452D0465}" destId="{12ED7800-CCEC-4CF7-9E59-11D74A4F1D72}" srcOrd="0" destOrd="0" presId="urn:microsoft.com/office/officeart/2008/layout/LinedList"/>
    <dgm:cxn modelId="{9EF0E97F-E8C3-4F98-BFEB-310762D44A5C}" type="presParOf" srcId="{402D2EE6-B005-43EC-BC31-4408452D0465}" destId="{E83393A3-F30B-4C4A-ABD3-558ABB5C98D0}" srcOrd="1" destOrd="0" presId="urn:microsoft.com/office/officeart/2008/layout/LinedList"/>
    <dgm:cxn modelId="{F110454F-93EE-4897-845E-429E25175473}" type="presParOf" srcId="{E83393A3-F30B-4C4A-ABD3-558ABB5C98D0}" destId="{12C99DFE-B553-45AC-8DAD-C09FA30BE983}" srcOrd="0" destOrd="0" presId="urn:microsoft.com/office/officeart/2008/layout/LinedList"/>
    <dgm:cxn modelId="{94335FD3-9B5F-4F23-8EEB-C50DEC6D3F55}" type="presParOf" srcId="{E83393A3-F30B-4C4A-ABD3-558ABB5C98D0}" destId="{F957163F-F924-4F7D-9376-0A220F82B1E4}" srcOrd="1" destOrd="0" presId="urn:microsoft.com/office/officeart/2008/layout/LinedList"/>
    <dgm:cxn modelId="{CC8AB29A-3801-494D-83EF-2C4C7423C6FF}" type="presParOf" srcId="{F957163F-F924-4F7D-9376-0A220F82B1E4}" destId="{3A7AAF42-D2C7-4801-B798-8F97EAA924A0}" srcOrd="0" destOrd="0" presId="urn:microsoft.com/office/officeart/2008/layout/LinedList"/>
    <dgm:cxn modelId="{D91B3CA9-F1D8-4333-A0A3-25234F1D5928}" type="presParOf" srcId="{F957163F-F924-4F7D-9376-0A220F82B1E4}" destId="{E3BAFD6B-24A0-4D12-B743-BC65B339A5CE}" srcOrd="1" destOrd="0" presId="urn:microsoft.com/office/officeart/2008/layout/LinedList"/>
    <dgm:cxn modelId="{A1B592AB-F570-4398-9535-4649D31F2C9F}" type="presParOf" srcId="{E3BAFD6B-24A0-4D12-B743-BC65B339A5CE}" destId="{604A21F4-87CE-4D57-9577-9C65BEADA6BB}" srcOrd="0" destOrd="0" presId="urn:microsoft.com/office/officeart/2008/layout/LinedList"/>
    <dgm:cxn modelId="{21CCE55B-0211-479E-8A55-ACE158E79852}" type="presParOf" srcId="{E3BAFD6B-24A0-4D12-B743-BC65B339A5CE}" destId="{763E947C-4913-4DD5-ABF0-A88D0C263CFA}" srcOrd="1" destOrd="0" presId="urn:microsoft.com/office/officeart/2008/layout/LinedList"/>
    <dgm:cxn modelId="{A15823AF-D8D2-4545-BD0B-C68FB2BF5911}" type="presParOf" srcId="{E3BAFD6B-24A0-4D12-B743-BC65B339A5CE}" destId="{4C5332C0-1BA4-47DD-AF5A-DFD62494192E}" srcOrd="2" destOrd="0" presId="urn:microsoft.com/office/officeart/2008/layout/LinedList"/>
    <dgm:cxn modelId="{8986CF8E-DF5F-4232-8A6F-EA1267731133}" type="presParOf" srcId="{F957163F-F924-4F7D-9376-0A220F82B1E4}" destId="{0B5DC9A3-A011-440D-80FE-8A974918FE5F}" srcOrd="2" destOrd="0" presId="urn:microsoft.com/office/officeart/2008/layout/LinedList"/>
    <dgm:cxn modelId="{A1B19FAE-A33E-440B-AF71-35E048E80D13}" type="presParOf" srcId="{F957163F-F924-4F7D-9376-0A220F82B1E4}" destId="{36F260B3-02EB-4161-985B-7EAD45FE3060}" srcOrd="3" destOrd="0" presId="urn:microsoft.com/office/officeart/2008/layout/LinedList"/>
    <dgm:cxn modelId="{3D04EFC1-F3FA-4050-B811-D6805E0E7D1C}" type="presParOf" srcId="{F957163F-F924-4F7D-9376-0A220F82B1E4}" destId="{C894B00D-20D7-4037-9506-D0B07CDD7C58}" srcOrd="4" destOrd="0" presId="urn:microsoft.com/office/officeart/2008/layout/LinedList"/>
    <dgm:cxn modelId="{1D2DE73C-4D45-45E9-AE7D-49ED780AA85D}" type="presParOf" srcId="{C894B00D-20D7-4037-9506-D0B07CDD7C58}" destId="{4077CC7F-DAF6-4652-8D45-37ED1C8A35F0}" srcOrd="0" destOrd="0" presId="urn:microsoft.com/office/officeart/2008/layout/LinedList"/>
    <dgm:cxn modelId="{0C3259E6-EE6E-4F59-85A4-A2E5806ACC0B}" type="presParOf" srcId="{C894B00D-20D7-4037-9506-D0B07CDD7C58}" destId="{3C944D37-D702-4CAF-B22B-3C2AE06570FC}" srcOrd="1" destOrd="0" presId="urn:microsoft.com/office/officeart/2008/layout/LinedList"/>
    <dgm:cxn modelId="{64DFCD9F-28E2-4671-B140-7DBB9C3BE3A7}" type="presParOf" srcId="{C894B00D-20D7-4037-9506-D0B07CDD7C58}" destId="{F428B7F2-A6BF-447E-A189-B5B957CFEC07}" srcOrd="2" destOrd="0" presId="urn:microsoft.com/office/officeart/2008/layout/LinedList"/>
    <dgm:cxn modelId="{6B665BF7-8DEA-4D03-A32B-7F365504D2EF}" type="presParOf" srcId="{F957163F-F924-4F7D-9376-0A220F82B1E4}" destId="{FBDE5F3C-4109-48E0-B1AB-F97C4E1BEFB3}" srcOrd="5" destOrd="0" presId="urn:microsoft.com/office/officeart/2008/layout/LinedList"/>
    <dgm:cxn modelId="{E64C1BB3-0112-4C39-BE69-7500AF818094}" type="presParOf" srcId="{F957163F-F924-4F7D-9376-0A220F82B1E4}" destId="{4154C126-9E20-4522-98C3-346857E6FFA1}" srcOrd="6" destOrd="0" presId="urn:microsoft.com/office/officeart/2008/layout/LinedList"/>
    <dgm:cxn modelId="{2BAA46F8-CE32-4F7C-BFDF-7995590AC85B}" type="presParOf" srcId="{F957163F-F924-4F7D-9376-0A220F82B1E4}" destId="{F482DB24-7238-45DC-A517-FC8785A75814}" srcOrd="7" destOrd="0" presId="urn:microsoft.com/office/officeart/2008/layout/LinedList"/>
    <dgm:cxn modelId="{A7226C37-422C-49C5-8B88-EFA4CCF69815}" type="presParOf" srcId="{F482DB24-7238-45DC-A517-FC8785A75814}" destId="{7F058AFE-0ABC-4F42-AA65-C06012C6C1F0}" srcOrd="0" destOrd="0" presId="urn:microsoft.com/office/officeart/2008/layout/LinedList"/>
    <dgm:cxn modelId="{8DBE324D-3038-4DCD-94DE-11E0E4036B34}" type="presParOf" srcId="{F482DB24-7238-45DC-A517-FC8785A75814}" destId="{120A30FB-7BF2-42A7-B4E7-92542986C774}" srcOrd="1" destOrd="0" presId="urn:microsoft.com/office/officeart/2008/layout/LinedList"/>
    <dgm:cxn modelId="{44DDC87B-0714-4A4F-964B-71D5F839AF5F}" type="presParOf" srcId="{F482DB24-7238-45DC-A517-FC8785A75814}" destId="{BD288675-E9E0-435E-920A-BE82B109A1B3}" srcOrd="2" destOrd="0" presId="urn:microsoft.com/office/officeart/2008/layout/LinedList"/>
    <dgm:cxn modelId="{8299F41A-AAE8-4E97-BC04-8BD97ABBD207}" type="presParOf" srcId="{F957163F-F924-4F7D-9376-0A220F82B1E4}" destId="{31B8157F-B915-481C-BBC8-CD6BA66E56F3}" srcOrd="8" destOrd="0" presId="urn:microsoft.com/office/officeart/2008/layout/LinedList"/>
    <dgm:cxn modelId="{2691FBE2-9D1D-43EC-A37E-3BDDE33F416F}" type="presParOf" srcId="{F957163F-F924-4F7D-9376-0A220F82B1E4}" destId="{72D5FA83-4987-4427-B7E7-C28B164BE63C}" srcOrd="9" destOrd="0" presId="urn:microsoft.com/office/officeart/2008/layout/LinedList"/>
    <dgm:cxn modelId="{A32B488E-571C-4535-B83A-7C05324C0C25}" type="presParOf" srcId="{F957163F-F924-4F7D-9376-0A220F82B1E4}" destId="{0C029F28-BD51-4B5C-9899-BC6F3F70B8BC}" srcOrd="10" destOrd="0" presId="urn:microsoft.com/office/officeart/2008/layout/LinedList"/>
    <dgm:cxn modelId="{1581A5C4-3866-43A4-A58D-34855D52173A}" type="presParOf" srcId="{0C029F28-BD51-4B5C-9899-BC6F3F70B8BC}" destId="{509DA1D8-363B-4807-A535-EB4D02AADC02}" srcOrd="0" destOrd="0" presId="urn:microsoft.com/office/officeart/2008/layout/LinedList"/>
    <dgm:cxn modelId="{E77E629A-3584-432E-809C-7535D141A68C}" type="presParOf" srcId="{0C029F28-BD51-4B5C-9899-BC6F3F70B8BC}" destId="{A771F6E7-E92A-4C34-B07E-1DC141E55F54}" srcOrd="1" destOrd="0" presId="urn:microsoft.com/office/officeart/2008/layout/LinedList"/>
    <dgm:cxn modelId="{D59683E1-7974-4D9B-A69E-A1EA1FBDD406}" type="presParOf" srcId="{0C029F28-BD51-4B5C-9899-BC6F3F70B8BC}" destId="{3E211A44-4D29-41D3-86B9-3437B1D64E8F}" srcOrd="2" destOrd="0" presId="urn:microsoft.com/office/officeart/2008/layout/LinedList"/>
    <dgm:cxn modelId="{43FD8109-0AD1-48F8-A1D6-4B646A9095B5}" type="presParOf" srcId="{F957163F-F924-4F7D-9376-0A220F82B1E4}" destId="{1E2E0B17-B6AF-4635-9C30-97AB5CFA4B0A}" srcOrd="11" destOrd="0" presId="urn:microsoft.com/office/officeart/2008/layout/LinedList"/>
    <dgm:cxn modelId="{F084284C-E50D-44E9-8AD7-6386C89F4436}" type="presParOf" srcId="{F957163F-F924-4F7D-9376-0A220F82B1E4}" destId="{F7C6D057-CF3D-4D92-858E-A9596D33C49D}" srcOrd="12" destOrd="0" presId="urn:microsoft.com/office/officeart/2008/layout/LinedList"/>
    <dgm:cxn modelId="{BB0F9822-C2F1-426F-AD97-2FCAE032592D}" type="presParOf" srcId="{F957163F-F924-4F7D-9376-0A220F82B1E4}" destId="{2E29B411-631C-4F5E-9F35-0C339ED2BEB7}" srcOrd="13" destOrd="0" presId="urn:microsoft.com/office/officeart/2008/layout/LinedList"/>
    <dgm:cxn modelId="{CF5FF0BB-EC88-4324-9A45-E2C66D03CBE5}" type="presParOf" srcId="{2E29B411-631C-4F5E-9F35-0C339ED2BEB7}" destId="{06CEA562-DCD2-4E74-B243-9C62AB1FBDB2}" srcOrd="0" destOrd="0" presId="urn:microsoft.com/office/officeart/2008/layout/LinedList"/>
    <dgm:cxn modelId="{47E079D6-19A0-434F-9354-997EAB4DBAF5}" type="presParOf" srcId="{2E29B411-631C-4F5E-9F35-0C339ED2BEB7}" destId="{569D9A6D-E169-4C2F-9A92-B1670822C4E5}" srcOrd="1" destOrd="0" presId="urn:microsoft.com/office/officeart/2008/layout/LinedList"/>
    <dgm:cxn modelId="{8C47E5B6-1D33-4A4B-8DA9-0ADE72B31A9A}" type="presParOf" srcId="{2E29B411-631C-4F5E-9F35-0C339ED2BEB7}" destId="{E26D9A6D-632B-447E-9329-D0D58F7DAA61}" srcOrd="2" destOrd="0" presId="urn:microsoft.com/office/officeart/2008/layout/LinedList"/>
    <dgm:cxn modelId="{79FCCBAA-A76C-479A-A146-32235EF614EE}" type="presParOf" srcId="{F957163F-F924-4F7D-9376-0A220F82B1E4}" destId="{0B5AE09E-1119-4E0E-A3AC-45221821CCE7}" srcOrd="14" destOrd="0" presId="urn:microsoft.com/office/officeart/2008/layout/LinedList"/>
    <dgm:cxn modelId="{5BF3A7E7-0DEC-437A-BB4F-92A97E7B5787}" type="presParOf" srcId="{F957163F-F924-4F7D-9376-0A220F82B1E4}" destId="{71264C89-7562-44E4-846B-8147C6B346F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509FDF-FD0E-42A3-B706-2C2D53C65394}" type="doc">
      <dgm:prSet loTypeId="urn:microsoft.com/office/officeart/2005/8/layout/list1" loCatId="list" qsTypeId="urn:microsoft.com/office/officeart/2005/8/quickstyle/simple5" qsCatId="simple" csTypeId="urn:microsoft.com/office/officeart/2005/8/colors/accent5_2" csCatId="accent5" phldr="1"/>
      <dgm:spPr/>
      <dgm:t>
        <a:bodyPr/>
        <a:lstStyle/>
        <a:p>
          <a:endParaRPr lang="en-US"/>
        </a:p>
      </dgm:t>
    </dgm:pt>
    <dgm:pt modelId="{AB891306-3129-4FD6-BF9E-2B6AC45DA64B}">
      <dgm:prSet phldrT="[Text]"/>
      <dgm:spPr/>
      <dgm:t>
        <a:bodyPr/>
        <a:lstStyle/>
        <a:p>
          <a:r>
            <a:rPr lang="en-US" dirty="0" smtClean="0"/>
            <a:t>Education</a:t>
          </a:r>
          <a:endParaRPr lang="en-US" dirty="0"/>
        </a:p>
      </dgm:t>
    </dgm:pt>
    <dgm:pt modelId="{B372C542-DF0B-4514-8BF7-BAEF4F4BC8D4}" type="parTrans" cxnId="{3D5C655E-F510-4463-AD39-E9C154575AA4}">
      <dgm:prSet/>
      <dgm:spPr/>
      <dgm:t>
        <a:bodyPr/>
        <a:lstStyle/>
        <a:p>
          <a:endParaRPr lang="en-US"/>
        </a:p>
      </dgm:t>
    </dgm:pt>
    <dgm:pt modelId="{360A2559-A1E2-4500-835D-7F4606D23EC1}" type="sibTrans" cxnId="{3D5C655E-F510-4463-AD39-E9C154575AA4}">
      <dgm:prSet/>
      <dgm:spPr/>
      <dgm:t>
        <a:bodyPr/>
        <a:lstStyle/>
        <a:p>
          <a:endParaRPr lang="en-US"/>
        </a:p>
      </dgm:t>
    </dgm:pt>
    <dgm:pt modelId="{0C2948B3-F9DE-4950-85C9-C07A5AEA8715}">
      <dgm:prSet phldrT="[Text]"/>
      <dgm:spPr/>
      <dgm:t>
        <a:bodyPr/>
        <a:lstStyle/>
        <a:p>
          <a:r>
            <a:rPr lang="en-US" dirty="0" smtClean="0"/>
            <a:t>Self-Soothing</a:t>
          </a:r>
          <a:endParaRPr lang="en-US" dirty="0"/>
        </a:p>
      </dgm:t>
    </dgm:pt>
    <dgm:pt modelId="{7965E5CF-3B80-4C94-80F6-FDB374354457}" type="parTrans" cxnId="{4ACD71D4-979A-4066-9D66-2E74906DD6E8}">
      <dgm:prSet/>
      <dgm:spPr/>
      <dgm:t>
        <a:bodyPr/>
        <a:lstStyle/>
        <a:p>
          <a:endParaRPr lang="en-US"/>
        </a:p>
      </dgm:t>
    </dgm:pt>
    <dgm:pt modelId="{7784D817-DC1E-4C11-93EA-331CA954775B}" type="sibTrans" cxnId="{4ACD71D4-979A-4066-9D66-2E74906DD6E8}">
      <dgm:prSet/>
      <dgm:spPr/>
      <dgm:t>
        <a:bodyPr/>
        <a:lstStyle/>
        <a:p>
          <a:endParaRPr lang="en-US"/>
        </a:p>
      </dgm:t>
    </dgm:pt>
    <dgm:pt modelId="{CF3321B4-DB05-42D1-ACA3-083BFB3D98AF}">
      <dgm:prSet phldrT="[Text]"/>
      <dgm:spPr/>
      <dgm:t>
        <a:bodyPr/>
        <a:lstStyle/>
        <a:p>
          <a:r>
            <a:rPr lang="en-US" dirty="0" smtClean="0"/>
            <a:t>Self-Care</a:t>
          </a:r>
          <a:endParaRPr lang="en-US" dirty="0"/>
        </a:p>
      </dgm:t>
    </dgm:pt>
    <dgm:pt modelId="{166FDA17-F4E1-47A3-9466-01BF322FCF4D}" type="parTrans" cxnId="{76061463-9A82-4C1C-AFEF-00F0B6046BF9}">
      <dgm:prSet/>
      <dgm:spPr/>
      <dgm:t>
        <a:bodyPr/>
        <a:lstStyle/>
        <a:p>
          <a:endParaRPr lang="en-US"/>
        </a:p>
      </dgm:t>
    </dgm:pt>
    <dgm:pt modelId="{6FD56D69-4C8C-4009-99F2-06BA926B9C62}" type="sibTrans" cxnId="{76061463-9A82-4C1C-AFEF-00F0B6046BF9}">
      <dgm:prSet/>
      <dgm:spPr/>
      <dgm:t>
        <a:bodyPr/>
        <a:lstStyle/>
        <a:p>
          <a:endParaRPr lang="en-US"/>
        </a:p>
      </dgm:t>
    </dgm:pt>
    <dgm:pt modelId="{CAEB1A10-BDBD-479B-9D68-8E28BC00FABE}" type="pres">
      <dgm:prSet presAssocID="{70509FDF-FD0E-42A3-B706-2C2D53C65394}" presName="linear" presStyleCnt="0">
        <dgm:presLayoutVars>
          <dgm:dir/>
          <dgm:animLvl val="lvl"/>
          <dgm:resizeHandles val="exact"/>
        </dgm:presLayoutVars>
      </dgm:prSet>
      <dgm:spPr/>
      <dgm:t>
        <a:bodyPr/>
        <a:lstStyle/>
        <a:p>
          <a:endParaRPr lang="en-US"/>
        </a:p>
      </dgm:t>
    </dgm:pt>
    <dgm:pt modelId="{6C12F096-F378-4709-B46B-328C4D5D56BF}" type="pres">
      <dgm:prSet presAssocID="{AB891306-3129-4FD6-BF9E-2B6AC45DA64B}" presName="parentLin" presStyleCnt="0"/>
      <dgm:spPr/>
    </dgm:pt>
    <dgm:pt modelId="{7C0C1FED-53C2-4D00-BEAF-83D50AD2C338}" type="pres">
      <dgm:prSet presAssocID="{AB891306-3129-4FD6-BF9E-2B6AC45DA64B}" presName="parentLeftMargin" presStyleLbl="node1" presStyleIdx="0" presStyleCnt="3"/>
      <dgm:spPr/>
      <dgm:t>
        <a:bodyPr/>
        <a:lstStyle/>
        <a:p>
          <a:endParaRPr lang="en-US"/>
        </a:p>
      </dgm:t>
    </dgm:pt>
    <dgm:pt modelId="{B79D91CD-1903-4246-B2D9-2BDA8E14448C}" type="pres">
      <dgm:prSet presAssocID="{AB891306-3129-4FD6-BF9E-2B6AC45DA64B}" presName="parentText" presStyleLbl="node1" presStyleIdx="0" presStyleCnt="3">
        <dgm:presLayoutVars>
          <dgm:chMax val="0"/>
          <dgm:bulletEnabled val="1"/>
        </dgm:presLayoutVars>
      </dgm:prSet>
      <dgm:spPr/>
      <dgm:t>
        <a:bodyPr/>
        <a:lstStyle/>
        <a:p>
          <a:endParaRPr lang="en-US"/>
        </a:p>
      </dgm:t>
    </dgm:pt>
    <dgm:pt modelId="{B139863C-7C98-411F-8FCE-333200577316}" type="pres">
      <dgm:prSet presAssocID="{AB891306-3129-4FD6-BF9E-2B6AC45DA64B}" presName="negativeSpace" presStyleCnt="0"/>
      <dgm:spPr/>
    </dgm:pt>
    <dgm:pt modelId="{64AC603B-2CD9-4603-BC46-E08642B8441A}" type="pres">
      <dgm:prSet presAssocID="{AB891306-3129-4FD6-BF9E-2B6AC45DA64B}" presName="childText" presStyleLbl="conFgAcc1" presStyleIdx="0" presStyleCnt="3">
        <dgm:presLayoutVars>
          <dgm:bulletEnabled val="1"/>
        </dgm:presLayoutVars>
      </dgm:prSet>
      <dgm:spPr/>
      <dgm:t>
        <a:bodyPr/>
        <a:lstStyle/>
        <a:p>
          <a:endParaRPr lang="en-US"/>
        </a:p>
      </dgm:t>
    </dgm:pt>
    <dgm:pt modelId="{6698CC79-6691-4FB3-B195-C651605C1238}" type="pres">
      <dgm:prSet presAssocID="{360A2559-A1E2-4500-835D-7F4606D23EC1}" presName="spaceBetweenRectangles" presStyleCnt="0"/>
      <dgm:spPr/>
    </dgm:pt>
    <dgm:pt modelId="{0FB26CAC-25D4-4176-A7BE-2C6CA876013F}" type="pres">
      <dgm:prSet presAssocID="{CF3321B4-DB05-42D1-ACA3-083BFB3D98AF}" presName="parentLin" presStyleCnt="0"/>
      <dgm:spPr/>
    </dgm:pt>
    <dgm:pt modelId="{2AFD6010-D4B5-4857-B606-EBD00E018DF1}" type="pres">
      <dgm:prSet presAssocID="{CF3321B4-DB05-42D1-ACA3-083BFB3D98AF}" presName="parentLeftMargin" presStyleLbl="node1" presStyleIdx="0" presStyleCnt="3"/>
      <dgm:spPr/>
      <dgm:t>
        <a:bodyPr/>
        <a:lstStyle/>
        <a:p>
          <a:endParaRPr lang="en-US"/>
        </a:p>
      </dgm:t>
    </dgm:pt>
    <dgm:pt modelId="{D87A1E23-CE1A-469E-B726-995D51F0086C}" type="pres">
      <dgm:prSet presAssocID="{CF3321B4-DB05-42D1-ACA3-083BFB3D98AF}" presName="parentText" presStyleLbl="node1" presStyleIdx="1" presStyleCnt="3">
        <dgm:presLayoutVars>
          <dgm:chMax val="0"/>
          <dgm:bulletEnabled val="1"/>
        </dgm:presLayoutVars>
      </dgm:prSet>
      <dgm:spPr/>
      <dgm:t>
        <a:bodyPr/>
        <a:lstStyle/>
        <a:p>
          <a:endParaRPr lang="en-US"/>
        </a:p>
      </dgm:t>
    </dgm:pt>
    <dgm:pt modelId="{DDA3302B-1DA6-445F-9E76-F6002A6FC068}" type="pres">
      <dgm:prSet presAssocID="{CF3321B4-DB05-42D1-ACA3-083BFB3D98AF}" presName="negativeSpace" presStyleCnt="0"/>
      <dgm:spPr/>
    </dgm:pt>
    <dgm:pt modelId="{0579CA6E-4B6D-46C6-9C28-553D42A277F7}" type="pres">
      <dgm:prSet presAssocID="{CF3321B4-DB05-42D1-ACA3-083BFB3D98AF}" presName="childText" presStyleLbl="conFgAcc1" presStyleIdx="1" presStyleCnt="3">
        <dgm:presLayoutVars>
          <dgm:bulletEnabled val="1"/>
        </dgm:presLayoutVars>
      </dgm:prSet>
      <dgm:spPr/>
    </dgm:pt>
    <dgm:pt modelId="{048E17F6-D110-415D-9904-5FB2E99037F1}" type="pres">
      <dgm:prSet presAssocID="{6FD56D69-4C8C-4009-99F2-06BA926B9C62}" presName="spaceBetweenRectangles" presStyleCnt="0"/>
      <dgm:spPr/>
    </dgm:pt>
    <dgm:pt modelId="{6C0EFA14-D651-45AD-B142-86C63B83D179}" type="pres">
      <dgm:prSet presAssocID="{0C2948B3-F9DE-4950-85C9-C07A5AEA8715}" presName="parentLin" presStyleCnt="0"/>
      <dgm:spPr/>
    </dgm:pt>
    <dgm:pt modelId="{3470B309-2256-4C96-8886-4C237EF8AC8C}" type="pres">
      <dgm:prSet presAssocID="{0C2948B3-F9DE-4950-85C9-C07A5AEA8715}" presName="parentLeftMargin" presStyleLbl="node1" presStyleIdx="1" presStyleCnt="3"/>
      <dgm:spPr/>
      <dgm:t>
        <a:bodyPr/>
        <a:lstStyle/>
        <a:p>
          <a:endParaRPr lang="en-US"/>
        </a:p>
      </dgm:t>
    </dgm:pt>
    <dgm:pt modelId="{FF2BB2CB-2D68-4692-ACB8-D10E3FFFAB23}" type="pres">
      <dgm:prSet presAssocID="{0C2948B3-F9DE-4950-85C9-C07A5AEA8715}" presName="parentText" presStyleLbl="node1" presStyleIdx="2" presStyleCnt="3">
        <dgm:presLayoutVars>
          <dgm:chMax val="0"/>
          <dgm:bulletEnabled val="1"/>
        </dgm:presLayoutVars>
      </dgm:prSet>
      <dgm:spPr/>
      <dgm:t>
        <a:bodyPr/>
        <a:lstStyle/>
        <a:p>
          <a:endParaRPr lang="en-US"/>
        </a:p>
      </dgm:t>
    </dgm:pt>
    <dgm:pt modelId="{2ACFE58D-7096-42DE-9E4F-8A09140F30C0}" type="pres">
      <dgm:prSet presAssocID="{0C2948B3-F9DE-4950-85C9-C07A5AEA8715}" presName="negativeSpace" presStyleCnt="0"/>
      <dgm:spPr/>
    </dgm:pt>
    <dgm:pt modelId="{A4FEB2AF-498B-4C93-B2B6-A640D6DF7DEB}" type="pres">
      <dgm:prSet presAssocID="{0C2948B3-F9DE-4950-85C9-C07A5AEA8715}" presName="childText" presStyleLbl="conFgAcc1" presStyleIdx="2" presStyleCnt="3">
        <dgm:presLayoutVars>
          <dgm:bulletEnabled val="1"/>
        </dgm:presLayoutVars>
      </dgm:prSet>
      <dgm:spPr/>
    </dgm:pt>
  </dgm:ptLst>
  <dgm:cxnLst>
    <dgm:cxn modelId="{64E0CB65-232F-4B35-953F-DBB979CF4BF9}" type="presOf" srcId="{0C2948B3-F9DE-4950-85C9-C07A5AEA8715}" destId="{FF2BB2CB-2D68-4692-ACB8-D10E3FFFAB23}" srcOrd="1" destOrd="0" presId="urn:microsoft.com/office/officeart/2005/8/layout/list1"/>
    <dgm:cxn modelId="{06F984BE-76A6-4C67-B51B-6213F24C99B9}" type="presOf" srcId="{AB891306-3129-4FD6-BF9E-2B6AC45DA64B}" destId="{B79D91CD-1903-4246-B2D9-2BDA8E14448C}" srcOrd="1" destOrd="0" presId="urn:microsoft.com/office/officeart/2005/8/layout/list1"/>
    <dgm:cxn modelId="{B1195D0B-17C6-4E5C-BCAE-D348B322C590}" type="presOf" srcId="{CF3321B4-DB05-42D1-ACA3-083BFB3D98AF}" destId="{D87A1E23-CE1A-469E-B726-995D51F0086C}" srcOrd="1" destOrd="0" presId="urn:microsoft.com/office/officeart/2005/8/layout/list1"/>
    <dgm:cxn modelId="{2ACD7AA8-A84E-4428-B5EA-256D861E3246}" type="presOf" srcId="{AB891306-3129-4FD6-BF9E-2B6AC45DA64B}" destId="{7C0C1FED-53C2-4D00-BEAF-83D50AD2C338}" srcOrd="0" destOrd="0" presId="urn:microsoft.com/office/officeart/2005/8/layout/list1"/>
    <dgm:cxn modelId="{F35D5558-5988-446E-9AFD-BD941C497751}" type="presOf" srcId="{70509FDF-FD0E-42A3-B706-2C2D53C65394}" destId="{CAEB1A10-BDBD-479B-9D68-8E28BC00FABE}" srcOrd="0" destOrd="0" presId="urn:microsoft.com/office/officeart/2005/8/layout/list1"/>
    <dgm:cxn modelId="{4872B4FB-9A3D-4F67-890C-588122751120}" type="presOf" srcId="{0C2948B3-F9DE-4950-85C9-C07A5AEA8715}" destId="{3470B309-2256-4C96-8886-4C237EF8AC8C}" srcOrd="0" destOrd="0" presId="urn:microsoft.com/office/officeart/2005/8/layout/list1"/>
    <dgm:cxn modelId="{3D5C655E-F510-4463-AD39-E9C154575AA4}" srcId="{70509FDF-FD0E-42A3-B706-2C2D53C65394}" destId="{AB891306-3129-4FD6-BF9E-2B6AC45DA64B}" srcOrd="0" destOrd="0" parTransId="{B372C542-DF0B-4514-8BF7-BAEF4F4BC8D4}" sibTransId="{360A2559-A1E2-4500-835D-7F4606D23EC1}"/>
    <dgm:cxn modelId="{C9EAAE1C-FE88-4AAB-90DE-82BA8F23DF35}" type="presOf" srcId="{CF3321B4-DB05-42D1-ACA3-083BFB3D98AF}" destId="{2AFD6010-D4B5-4857-B606-EBD00E018DF1}" srcOrd="0" destOrd="0" presId="urn:microsoft.com/office/officeart/2005/8/layout/list1"/>
    <dgm:cxn modelId="{4ACD71D4-979A-4066-9D66-2E74906DD6E8}" srcId="{70509FDF-FD0E-42A3-B706-2C2D53C65394}" destId="{0C2948B3-F9DE-4950-85C9-C07A5AEA8715}" srcOrd="2" destOrd="0" parTransId="{7965E5CF-3B80-4C94-80F6-FDB374354457}" sibTransId="{7784D817-DC1E-4C11-93EA-331CA954775B}"/>
    <dgm:cxn modelId="{76061463-9A82-4C1C-AFEF-00F0B6046BF9}" srcId="{70509FDF-FD0E-42A3-B706-2C2D53C65394}" destId="{CF3321B4-DB05-42D1-ACA3-083BFB3D98AF}" srcOrd="1" destOrd="0" parTransId="{166FDA17-F4E1-47A3-9466-01BF322FCF4D}" sibTransId="{6FD56D69-4C8C-4009-99F2-06BA926B9C62}"/>
    <dgm:cxn modelId="{2AFA53DF-5C8F-4FE4-B15F-760D172B912F}" type="presParOf" srcId="{CAEB1A10-BDBD-479B-9D68-8E28BC00FABE}" destId="{6C12F096-F378-4709-B46B-328C4D5D56BF}" srcOrd="0" destOrd="0" presId="urn:microsoft.com/office/officeart/2005/8/layout/list1"/>
    <dgm:cxn modelId="{E27B7239-398B-4F90-A49F-18B20757608C}" type="presParOf" srcId="{6C12F096-F378-4709-B46B-328C4D5D56BF}" destId="{7C0C1FED-53C2-4D00-BEAF-83D50AD2C338}" srcOrd="0" destOrd="0" presId="urn:microsoft.com/office/officeart/2005/8/layout/list1"/>
    <dgm:cxn modelId="{0D34F889-AB99-4995-BE68-A0571F5277B6}" type="presParOf" srcId="{6C12F096-F378-4709-B46B-328C4D5D56BF}" destId="{B79D91CD-1903-4246-B2D9-2BDA8E14448C}" srcOrd="1" destOrd="0" presId="urn:microsoft.com/office/officeart/2005/8/layout/list1"/>
    <dgm:cxn modelId="{382208C6-D6B1-41BF-B804-2DC417D55D76}" type="presParOf" srcId="{CAEB1A10-BDBD-479B-9D68-8E28BC00FABE}" destId="{B139863C-7C98-411F-8FCE-333200577316}" srcOrd="1" destOrd="0" presId="urn:microsoft.com/office/officeart/2005/8/layout/list1"/>
    <dgm:cxn modelId="{F43DC8FF-8CC6-401F-AAD2-1DFD3105DAE3}" type="presParOf" srcId="{CAEB1A10-BDBD-479B-9D68-8E28BC00FABE}" destId="{64AC603B-2CD9-4603-BC46-E08642B8441A}" srcOrd="2" destOrd="0" presId="urn:microsoft.com/office/officeart/2005/8/layout/list1"/>
    <dgm:cxn modelId="{560BAF56-662E-433E-ADB9-A595330CCCE7}" type="presParOf" srcId="{CAEB1A10-BDBD-479B-9D68-8E28BC00FABE}" destId="{6698CC79-6691-4FB3-B195-C651605C1238}" srcOrd="3" destOrd="0" presId="urn:microsoft.com/office/officeart/2005/8/layout/list1"/>
    <dgm:cxn modelId="{06393D5F-F5F5-49A4-B842-07178F61B706}" type="presParOf" srcId="{CAEB1A10-BDBD-479B-9D68-8E28BC00FABE}" destId="{0FB26CAC-25D4-4176-A7BE-2C6CA876013F}" srcOrd="4" destOrd="0" presId="urn:microsoft.com/office/officeart/2005/8/layout/list1"/>
    <dgm:cxn modelId="{219FA5EA-A52D-42E2-A96E-14B4517A55AA}" type="presParOf" srcId="{0FB26CAC-25D4-4176-A7BE-2C6CA876013F}" destId="{2AFD6010-D4B5-4857-B606-EBD00E018DF1}" srcOrd="0" destOrd="0" presId="urn:microsoft.com/office/officeart/2005/8/layout/list1"/>
    <dgm:cxn modelId="{A62C8929-D74D-472E-94F3-DF8FA67ADC5F}" type="presParOf" srcId="{0FB26CAC-25D4-4176-A7BE-2C6CA876013F}" destId="{D87A1E23-CE1A-469E-B726-995D51F0086C}" srcOrd="1" destOrd="0" presId="urn:microsoft.com/office/officeart/2005/8/layout/list1"/>
    <dgm:cxn modelId="{1E378257-3CFC-4684-9F50-E876F3C2B53C}" type="presParOf" srcId="{CAEB1A10-BDBD-479B-9D68-8E28BC00FABE}" destId="{DDA3302B-1DA6-445F-9E76-F6002A6FC068}" srcOrd="5" destOrd="0" presId="urn:microsoft.com/office/officeart/2005/8/layout/list1"/>
    <dgm:cxn modelId="{7B76CF87-CA88-4F1F-9ABD-E973C96E5E9A}" type="presParOf" srcId="{CAEB1A10-BDBD-479B-9D68-8E28BC00FABE}" destId="{0579CA6E-4B6D-46C6-9C28-553D42A277F7}" srcOrd="6" destOrd="0" presId="urn:microsoft.com/office/officeart/2005/8/layout/list1"/>
    <dgm:cxn modelId="{2E722E6E-B055-4637-A2DB-221BFB1AB8FD}" type="presParOf" srcId="{CAEB1A10-BDBD-479B-9D68-8E28BC00FABE}" destId="{048E17F6-D110-415D-9904-5FB2E99037F1}" srcOrd="7" destOrd="0" presId="urn:microsoft.com/office/officeart/2005/8/layout/list1"/>
    <dgm:cxn modelId="{8323D483-F7E1-48FB-ACAF-278A55088DE7}" type="presParOf" srcId="{CAEB1A10-BDBD-479B-9D68-8E28BC00FABE}" destId="{6C0EFA14-D651-45AD-B142-86C63B83D179}" srcOrd="8" destOrd="0" presId="urn:microsoft.com/office/officeart/2005/8/layout/list1"/>
    <dgm:cxn modelId="{90259205-2494-4749-8329-1D72E7351EF7}" type="presParOf" srcId="{6C0EFA14-D651-45AD-B142-86C63B83D179}" destId="{3470B309-2256-4C96-8886-4C237EF8AC8C}" srcOrd="0" destOrd="0" presId="urn:microsoft.com/office/officeart/2005/8/layout/list1"/>
    <dgm:cxn modelId="{86D38EA7-7553-4C6A-B4B8-18652727BAB5}" type="presParOf" srcId="{6C0EFA14-D651-45AD-B142-86C63B83D179}" destId="{FF2BB2CB-2D68-4692-ACB8-D10E3FFFAB23}" srcOrd="1" destOrd="0" presId="urn:microsoft.com/office/officeart/2005/8/layout/list1"/>
    <dgm:cxn modelId="{E478A851-1BBC-463C-9E48-405A43D4CC88}" type="presParOf" srcId="{CAEB1A10-BDBD-479B-9D68-8E28BC00FABE}" destId="{2ACFE58D-7096-42DE-9E4F-8A09140F30C0}" srcOrd="9" destOrd="0" presId="urn:microsoft.com/office/officeart/2005/8/layout/list1"/>
    <dgm:cxn modelId="{17810995-B1DA-4DDD-80A5-0DEBA047BF5B}" type="presParOf" srcId="{CAEB1A10-BDBD-479B-9D68-8E28BC00FABE}" destId="{A4FEB2AF-498B-4C93-B2B6-A640D6DF7DE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FE12F9-E5BA-4E5B-A1D5-7EF8803115FB}" type="doc">
      <dgm:prSet loTypeId="urn:microsoft.com/office/officeart/2005/8/layout/list1" loCatId="list" qsTypeId="urn:microsoft.com/office/officeart/2005/8/quickstyle/3d1" qsCatId="3D" csTypeId="urn:microsoft.com/office/officeart/2005/8/colors/accent5_2" csCatId="accent5" phldr="1"/>
      <dgm:spPr/>
      <dgm:t>
        <a:bodyPr/>
        <a:lstStyle/>
        <a:p>
          <a:endParaRPr lang="en-US"/>
        </a:p>
      </dgm:t>
    </dgm:pt>
    <dgm:pt modelId="{546EA453-21A9-41A4-91D0-8DAE4F8797E7}">
      <dgm:prSet phldrT="[Text]"/>
      <dgm:spPr/>
      <dgm:t>
        <a:bodyPr/>
        <a:lstStyle/>
        <a:p>
          <a:r>
            <a:rPr lang="en-US" dirty="0" smtClean="0"/>
            <a:t>Trust</a:t>
          </a:r>
          <a:endParaRPr lang="en-US" dirty="0"/>
        </a:p>
      </dgm:t>
    </dgm:pt>
    <dgm:pt modelId="{7145B1D5-97C3-48A8-AF90-EEDE2FD6A97E}" type="parTrans" cxnId="{C773DCAA-1FDC-479B-93DC-387F470EE7FB}">
      <dgm:prSet/>
      <dgm:spPr/>
      <dgm:t>
        <a:bodyPr/>
        <a:lstStyle/>
        <a:p>
          <a:endParaRPr lang="en-US"/>
        </a:p>
      </dgm:t>
    </dgm:pt>
    <dgm:pt modelId="{06D65914-E6EE-4E5D-96BF-2ADEDEC9BA06}" type="sibTrans" cxnId="{C773DCAA-1FDC-479B-93DC-387F470EE7FB}">
      <dgm:prSet/>
      <dgm:spPr/>
      <dgm:t>
        <a:bodyPr/>
        <a:lstStyle/>
        <a:p>
          <a:endParaRPr lang="en-US"/>
        </a:p>
      </dgm:t>
    </dgm:pt>
    <dgm:pt modelId="{22E40D21-93C9-4C5C-90EE-9A47B5883C55}">
      <dgm:prSet phldrT="[Text]"/>
      <dgm:spPr/>
      <dgm:t>
        <a:bodyPr/>
        <a:lstStyle/>
        <a:p>
          <a:r>
            <a:rPr lang="en-US" dirty="0" smtClean="0"/>
            <a:t>Safety</a:t>
          </a:r>
          <a:endParaRPr lang="en-US" dirty="0"/>
        </a:p>
      </dgm:t>
    </dgm:pt>
    <dgm:pt modelId="{30FDA196-6173-47B9-B0D5-0B2DD30A56D8}" type="parTrans" cxnId="{20607ED8-5683-43F9-8646-5A947C297C4F}">
      <dgm:prSet/>
      <dgm:spPr/>
      <dgm:t>
        <a:bodyPr/>
        <a:lstStyle/>
        <a:p>
          <a:endParaRPr lang="en-US"/>
        </a:p>
      </dgm:t>
    </dgm:pt>
    <dgm:pt modelId="{0C7369FF-F924-4468-A541-72FB93B24172}" type="sibTrans" cxnId="{20607ED8-5683-43F9-8646-5A947C297C4F}">
      <dgm:prSet/>
      <dgm:spPr/>
      <dgm:t>
        <a:bodyPr/>
        <a:lstStyle/>
        <a:p>
          <a:endParaRPr lang="en-US"/>
        </a:p>
      </dgm:t>
    </dgm:pt>
    <dgm:pt modelId="{5035B169-D6B1-4831-A629-B4CE5422908D}">
      <dgm:prSet phldrT="[Text]"/>
      <dgm:spPr/>
      <dgm:t>
        <a:bodyPr/>
        <a:lstStyle/>
        <a:p>
          <a:r>
            <a:rPr lang="en-US" dirty="0" smtClean="0"/>
            <a:t>Boundaries</a:t>
          </a:r>
          <a:endParaRPr lang="en-US" dirty="0"/>
        </a:p>
      </dgm:t>
    </dgm:pt>
    <dgm:pt modelId="{61C88426-4D46-4DA5-9413-D044A659794F}" type="parTrans" cxnId="{7E038D6C-D193-432F-9509-E74FC9431D76}">
      <dgm:prSet/>
      <dgm:spPr/>
      <dgm:t>
        <a:bodyPr/>
        <a:lstStyle/>
        <a:p>
          <a:endParaRPr lang="en-US"/>
        </a:p>
      </dgm:t>
    </dgm:pt>
    <dgm:pt modelId="{3CA3FEEA-6ED0-4240-81F7-C730F6F5769E}" type="sibTrans" cxnId="{7E038D6C-D193-432F-9509-E74FC9431D76}">
      <dgm:prSet/>
      <dgm:spPr/>
      <dgm:t>
        <a:bodyPr/>
        <a:lstStyle/>
        <a:p>
          <a:endParaRPr lang="en-US"/>
        </a:p>
      </dgm:t>
    </dgm:pt>
    <dgm:pt modelId="{7091D217-B9FC-44D1-AE29-E4500963BFAB}" type="pres">
      <dgm:prSet presAssocID="{1FFE12F9-E5BA-4E5B-A1D5-7EF8803115FB}" presName="linear" presStyleCnt="0">
        <dgm:presLayoutVars>
          <dgm:dir/>
          <dgm:animLvl val="lvl"/>
          <dgm:resizeHandles val="exact"/>
        </dgm:presLayoutVars>
      </dgm:prSet>
      <dgm:spPr/>
      <dgm:t>
        <a:bodyPr/>
        <a:lstStyle/>
        <a:p>
          <a:endParaRPr lang="en-US"/>
        </a:p>
      </dgm:t>
    </dgm:pt>
    <dgm:pt modelId="{E5521C09-6D3C-4F25-A2A7-CB4478067D3D}" type="pres">
      <dgm:prSet presAssocID="{546EA453-21A9-41A4-91D0-8DAE4F8797E7}" presName="parentLin" presStyleCnt="0"/>
      <dgm:spPr/>
    </dgm:pt>
    <dgm:pt modelId="{B1011EBA-B46B-4212-AE24-DF1C0AAC27A1}" type="pres">
      <dgm:prSet presAssocID="{546EA453-21A9-41A4-91D0-8DAE4F8797E7}" presName="parentLeftMargin" presStyleLbl="node1" presStyleIdx="0" presStyleCnt="3"/>
      <dgm:spPr/>
      <dgm:t>
        <a:bodyPr/>
        <a:lstStyle/>
        <a:p>
          <a:endParaRPr lang="en-US"/>
        </a:p>
      </dgm:t>
    </dgm:pt>
    <dgm:pt modelId="{FDC371CA-4539-4B87-9AEB-525C36968BBD}" type="pres">
      <dgm:prSet presAssocID="{546EA453-21A9-41A4-91D0-8DAE4F8797E7}" presName="parentText" presStyleLbl="node1" presStyleIdx="0" presStyleCnt="3">
        <dgm:presLayoutVars>
          <dgm:chMax val="0"/>
          <dgm:bulletEnabled val="1"/>
        </dgm:presLayoutVars>
      </dgm:prSet>
      <dgm:spPr/>
      <dgm:t>
        <a:bodyPr/>
        <a:lstStyle/>
        <a:p>
          <a:endParaRPr lang="en-US"/>
        </a:p>
      </dgm:t>
    </dgm:pt>
    <dgm:pt modelId="{DDB41286-AD5B-4601-95D6-F36F8804CB15}" type="pres">
      <dgm:prSet presAssocID="{546EA453-21A9-41A4-91D0-8DAE4F8797E7}" presName="negativeSpace" presStyleCnt="0"/>
      <dgm:spPr/>
    </dgm:pt>
    <dgm:pt modelId="{1CCC7769-79ED-4AF4-ADA1-D3DC2EB7AEFC}" type="pres">
      <dgm:prSet presAssocID="{546EA453-21A9-41A4-91D0-8DAE4F8797E7}" presName="childText" presStyleLbl="conFgAcc1" presStyleIdx="0" presStyleCnt="3">
        <dgm:presLayoutVars>
          <dgm:bulletEnabled val="1"/>
        </dgm:presLayoutVars>
      </dgm:prSet>
      <dgm:spPr/>
    </dgm:pt>
    <dgm:pt modelId="{55FB9CC6-0CA7-4312-8E00-83316747858A}" type="pres">
      <dgm:prSet presAssocID="{06D65914-E6EE-4E5D-96BF-2ADEDEC9BA06}" presName="spaceBetweenRectangles" presStyleCnt="0"/>
      <dgm:spPr/>
    </dgm:pt>
    <dgm:pt modelId="{735A30D4-0A2F-44A8-A58C-B012AADA13F5}" type="pres">
      <dgm:prSet presAssocID="{22E40D21-93C9-4C5C-90EE-9A47B5883C55}" presName="parentLin" presStyleCnt="0"/>
      <dgm:spPr/>
    </dgm:pt>
    <dgm:pt modelId="{61D60E6E-A2EE-4532-B658-7A958083F0E4}" type="pres">
      <dgm:prSet presAssocID="{22E40D21-93C9-4C5C-90EE-9A47B5883C55}" presName="parentLeftMargin" presStyleLbl="node1" presStyleIdx="0" presStyleCnt="3"/>
      <dgm:spPr/>
      <dgm:t>
        <a:bodyPr/>
        <a:lstStyle/>
        <a:p>
          <a:endParaRPr lang="en-US"/>
        </a:p>
      </dgm:t>
    </dgm:pt>
    <dgm:pt modelId="{DC237DE3-D16F-4DE0-8DB9-33617D63716E}" type="pres">
      <dgm:prSet presAssocID="{22E40D21-93C9-4C5C-90EE-9A47B5883C55}" presName="parentText" presStyleLbl="node1" presStyleIdx="1" presStyleCnt="3">
        <dgm:presLayoutVars>
          <dgm:chMax val="0"/>
          <dgm:bulletEnabled val="1"/>
        </dgm:presLayoutVars>
      </dgm:prSet>
      <dgm:spPr/>
      <dgm:t>
        <a:bodyPr/>
        <a:lstStyle/>
        <a:p>
          <a:endParaRPr lang="en-US"/>
        </a:p>
      </dgm:t>
    </dgm:pt>
    <dgm:pt modelId="{EC62F27F-2CE4-4692-87E7-79F92C6B2805}" type="pres">
      <dgm:prSet presAssocID="{22E40D21-93C9-4C5C-90EE-9A47B5883C55}" presName="negativeSpace" presStyleCnt="0"/>
      <dgm:spPr/>
    </dgm:pt>
    <dgm:pt modelId="{E4BF9895-54F8-44AC-8022-A19003722431}" type="pres">
      <dgm:prSet presAssocID="{22E40D21-93C9-4C5C-90EE-9A47B5883C55}" presName="childText" presStyleLbl="conFgAcc1" presStyleIdx="1" presStyleCnt="3">
        <dgm:presLayoutVars>
          <dgm:bulletEnabled val="1"/>
        </dgm:presLayoutVars>
      </dgm:prSet>
      <dgm:spPr/>
    </dgm:pt>
    <dgm:pt modelId="{B833A9E0-5F5B-437A-8D57-D7CD5CA78075}" type="pres">
      <dgm:prSet presAssocID="{0C7369FF-F924-4468-A541-72FB93B24172}" presName="spaceBetweenRectangles" presStyleCnt="0"/>
      <dgm:spPr/>
    </dgm:pt>
    <dgm:pt modelId="{CCB75514-10D5-4C26-A6DE-0DE51E1DE9CD}" type="pres">
      <dgm:prSet presAssocID="{5035B169-D6B1-4831-A629-B4CE5422908D}" presName="parentLin" presStyleCnt="0"/>
      <dgm:spPr/>
    </dgm:pt>
    <dgm:pt modelId="{1B027344-C308-4101-ADAE-8D8C38EFB198}" type="pres">
      <dgm:prSet presAssocID="{5035B169-D6B1-4831-A629-B4CE5422908D}" presName="parentLeftMargin" presStyleLbl="node1" presStyleIdx="1" presStyleCnt="3"/>
      <dgm:spPr/>
      <dgm:t>
        <a:bodyPr/>
        <a:lstStyle/>
        <a:p>
          <a:endParaRPr lang="en-US"/>
        </a:p>
      </dgm:t>
    </dgm:pt>
    <dgm:pt modelId="{D83A0E2F-B226-4907-816E-82AE76E8C28C}" type="pres">
      <dgm:prSet presAssocID="{5035B169-D6B1-4831-A629-B4CE5422908D}" presName="parentText" presStyleLbl="node1" presStyleIdx="2" presStyleCnt="3">
        <dgm:presLayoutVars>
          <dgm:chMax val="0"/>
          <dgm:bulletEnabled val="1"/>
        </dgm:presLayoutVars>
      </dgm:prSet>
      <dgm:spPr/>
      <dgm:t>
        <a:bodyPr/>
        <a:lstStyle/>
        <a:p>
          <a:endParaRPr lang="en-US"/>
        </a:p>
      </dgm:t>
    </dgm:pt>
    <dgm:pt modelId="{46EBD6AE-DCF0-4A11-B6BA-48557CCA4F95}" type="pres">
      <dgm:prSet presAssocID="{5035B169-D6B1-4831-A629-B4CE5422908D}" presName="negativeSpace" presStyleCnt="0"/>
      <dgm:spPr/>
    </dgm:pt>
    <dgm:pt modelId="{7EBFA0A0-4E50-4C03-B781-17C7F448E5DB}" type="pres">
      <dgm:prSet presAssocID="{5035B169-D6B1-4831-A629-B4CE5422908D}" presName="childText" presStyleLbl="conFgAcc1" presStyleIdx="2" presStyleCnt="3">
        <dgm:presLayoutVars>
          <dgm:bulletEnabled val="1"/>
        </dgm:presLayoutVars>
      </dgm:prSet>
      <dgm:spPr/>
    </dgm:pt>
  </dgm:ptLst>
  <dgm:cxnLst>
    <dgm:cxn modelId="{6B6170DC-E1C0-4F4E-B32A-70CBB27CF58C}" type="presOf" srcId="{22E40D21-93C9-4C5C-90EE-9A47B5883C55}" destId="{DC237DE3-D16F-4DE0-8DB9-33617D63716E}" srcOrd="1" destOrd="0" presId="urn:microsoft.com/office/officeart/2005/8/layout/list1"/>
    <dgm:cxn modelId="{8E455684-7E69-4EA2-84D2-4CD17F40B321}" type="presOf" srcId="{1FFE12F9-E5BA-4E5B-A1D5-7EF8803115FB}" destId="{7091D217-B9FC-44D1-AE29-E4500963BFAB}" srcOrd="0" destOrd="0" presId="urn:microsoft.com/office/officeart/2005/8/layout/list1"/>
    <dgm:cxn modelId="{20607ED8-5683-43F9-8646-5A947C297C4F}" srcId="{1FFE12F9-E5BA-4E5B-A1D5-7EF8803115FB}" destId="{22E40D21-93C9-4C5C-90EE-9A47B5883C55}" srcOrd="1" destOrd="0" parTransId="{30FDA196-6173-47B9-B0D5-0B2DD30A56D8}" sibTransId="{0C7369FF-F924-4468-A541-72FB93B24172}"/>
    <dgm:cxn modelId="{332A2038-E0FB-4B5C-9405-E61B5C555881}" type="presOf" srcId="{22E40D21-93C9-4C5C-90EE-9A47B5883C55}" destId="{61D60E6E-A2EE-4532-B658-7A958083F0E4}" srcOrd="0" destOrd="0" presId="urn:microsoft.com/office/officeart/2005/8/layout/list1"/>
    <dgm:cxn modelId="{554B64D0-0545-4B45-AF5C-3E4B1DF3B67C}" type="presOf" srcId="{5035B169-D6B1-4831-A629-B4CE5422908D}" destId="{D83A0E2F-B226-4907-816E-82AE76E8C28C}" srcOrd="1" destOrd="0" presId="urn:microsoft.com/office/officeart/2005/8/layout/list1"/>
    <dgm:cxn modelId="{C773DCAA-1FDC-479B-93DC-387F470EE7FB}" srcId="{1FFE12F9-E5BA-4E5B-A1D5-7EF8803115FB}" destId="{546EA453-21A9-41A4-91D0-8DAE4F8797E7}" srcOrd="0" destOrd="0" parTransId="{7145B1D5-97C3-48A8-AF90-EEDE2FD6A97E}" sibTransId="{06D65914-E6EE-4E5D-96BF-2ADEDEC9BA06}"/>
    <dgm:cxn modelId="{F635573E-EA7C-41AA-B4EC-915C948875AF}" type="presOf" srcId="{546EA453-21A9-41A4-91D0-8DAE4F8797E7}" destId="{FDC371CA-4539-4B87-9AEB-525C36968BBD}" srcOrd="1" destOrd="0" presId="urn:microsoft.com/office/officeart/2005/8/layout/list1"/>
    <dgm:cxn modelId="{B423AAF9-FAC2-4274-99C4-15A0D5D4849B}" type="presOf" srcId="{546EA453-21A9-41A4-91D0-8DAE4F8797E7}" destId="{B1011EBA-B46B-4212-AE24-DF1C0AAC27A1}" srcOrd="0" destOrd="0" presId="urn:microsoft.com/office/officeart/2005/8/layout/list1"/>
    <dgm:cxn modelId="{7E038D6C-D193-432F-9509-E74FC9431D76}" srcId="{1FFE12F9-E5BA-4E5B-A1D5-7EF8803115FB}" destId="{5035B169-D6B1-4831-A629-B4CE5422908D}" srcOrd="2" destOrd="0" parTransId="{61C88426-4D46-4DA5-9413-D044A659794F}" sibTransId="{3CA3FEEA-6ED0-4240-81F7-C730F6F5769E}"/>
    <dgm:cxn modelId="{4D834461-AF0E-4B16-A47F-1C59DBFA891B}" type="presOf" srcId="{5035B169-D6B1-4831-A629-B4CE5422908D}" destId="{1B027344-C308-4101-ADAE-8D8C38EFB198}" srcOrd="0" destOrd="0" presId="urn:microsoft.com/office/officeart/2005/8/layout/list1"/>
    <dgm:cxn modelId="{6F48A9E0-99DF-4AE7-AD9C-4B7B913E752E}" type="presParOf" srcId="{7091D217-B9FC-44D1-AE29-E4500963BFAB}" destId="{E5521C09-6D3C-4F25-A2A7-CB4478067D3D}" srcOrd="0" destOrd="0" presId="urn:microsoft.com/office/officeart/2005/8/layout/list1"/>
    <dgm:cxn modelId="{4373ADFB-0184-489A-8356-8684C886AD71}" type="presParOf" srcId="{E5521C09-6D3C-4F25-A2A7-CB4478067D3D}" destId="{B1011EBA-B46B-4212-AE24-DF1C0AAC27A1}" srcOrd="0" destOrd="0" presId="urn:microsoft.com/office/officeart/2005/8/layout/list1"/>
    <dgm:cxn modelId="{9D19ABCC-165D-4718-8604-9C8F37770AFD}" type="presParOf" srcId="{E5521C09-6D3C-4F25-A2A7-CB4478067D3D}" destId="{FDC371CA-4539-4B87-9AEB-525C36968BBD}" srcOrd="1" destOrd="0" presId="urn:microsoft.com/office/officeart/2005/8/layout/list1"/>
    <dgm:cxn modelId="{524F8639-C423-4916-9128-43D77802FD7B}" type="presParOf" srcId="{7091D217-B9FC-44D1-AE29-E4500963BFAB}" destId="{DDB41286-AD5B-4601-95D6-F36F8804CB15}" srcOrd="1" destOrd="0" presId="urn:microsoft.com/office/officeart/2005/8/layout/list1"/>
    <dgm:cxn modelId="{049D62FF-486D-402E-AC5B-19F58EAA090A}" type="presParOf" srcId="{7091D217-B9FC-44D1-AE29-E4500963BFAB}" destId="{1CCC7769-79ED-4AF4-ADA1-D3DC2EB7AEFC}" srcOrd="2" destOrd="0" presId="urn:microsoft.com/office/officeart/2005/8/layout/list1"/>
    <dgm:cxn modelId="{3E9DB56D-4F00-47AE-9E2E-F535E98BF0FF}" type="presParOf" srcId="{7091D217-B9FC-44D1-AE29-E4500963BFAB}" destId="{55FB9CC6-0CA7-4312-8E00-83316747858A}" srcOrd="3" destOrd="0" presId="urn:microsoft.com/office/officeart/2005/8/layout/list1"/>
    <dgm:cxn modelId="{687BB117-51EA-4421-8154-30F0B0622AB8}" type="presParOf" srcId="{7091D217-B9FC-44D1-AE29-E4500963BFAB}" destId="{735A30D4-0A2F-44A8-A58C-B012AADA13F5}" srcOrd="4" destOrd="0" presId="urn:microsoft.com/office/officeart/2005/8/layout/list1"/>
    <dgm:cxn modelId="{5BA75732-E406-4CFC-9382-24A0C5A93E1E}" type="presParOf" srcId="{735A30D4-0A2F-44A8-A58C-B012AADA13F5}" destId="{61D60E6E-A2EE-4532-B658-7A958083F0E4}" srcOrd="0" destOrd="0" presId="urn:microsoft.com/office/officeart/2005/8/layout/list1"/>
    <dgm:cxn modelId="{8E3F06BD-A320-47C4-B58B-4B1C2D82FFEF}" type="presParOf" srcId="{735A30D4-0A2F-44A8-A58C-B012AADA13F5}" destId="{DC237DE3-D16F-4DE0-8DB9-33617D63716E}" srcOrd="1" destOrd="0" presId="urn:microsoft.com/office/officeart/2005/8/layout/list1"/>
    <dgm:cxn modelId="{053C1F2C-5964-4DF4-B4D7-4C79FD66C2DF}" type="presParOf" srcId="{7091D217-B9FC-44D1-AE29-E4500963BFAB}" destId="{EC62F27F-2CE4-4692-87E7-79F92C6B2805}" srcOrd="5" destOrd="0" presId="urn:microsoft.com/office/officeart/2005/8/layout/list1"/>
    <dgm:cxn modelId="{08A6342E-835B-47D2-B81A-38771C4394F3}" type="presParOf" srcId="{7091D217-B9FC-44D1-AE29-E4500963BFAB}" destId="{E4BF9895-54F8-44AC-8022-A19003722431}" srcOrd="6" destOrd="0" presId="urn:microsoft.com/office/officeart/2005/8/layout/list1"/>
    <dgm:cxn modelId="{AF17B623-E689-4425-9E42-975A2DF958F9}" type="presParOf" srcId="{7091D217-B9FC-44D1-AE29-E4500963BFAB}" destId="{B833A9E0-5F5B-437A-8D57-D7CD5CA78075}" srcOrd="7" destOrd="0" presId="urn:microsoft.com/office/officeart/2005/8/layout/list1"/>
    <dgm:cxn modelId="{8BE598AE-EFDB-4C06-AD15-8CE8307C980D}" type="presParOf" srcId="{7091D217-B9FC-44D1-AE29-E4500963BFAB}" destId="{CCB75514-10D5-4C26-A6DE-0DE51E1DE9CD}" srcOrd="8" destOrd="0" presId="urn:microsoft.com/office/officeart/2005/8/layout/list1"/>
    <dgm:cxn modelId="{29B028DF-4E96-49F1-A170-591205C5A289}" type="presParOf" srcId="{CCB75514-10D5-4C26-A6DE-0DE51E1DE9CD}" destId="{1B027344-C308-4101-ADAE-8D8C38EFB198}" srcOrd="0" destOrd="0" presId="urn:microsoft.com/office/officeart/2005/8/layout/list1"/>
    <dgm:cxn modelId="{4D3B358F-986D-46C3-AB3D-C8F2FCEEB760}" type="presParOf" srcId="{CCB75514-10D5-4C26-A6DE-0DE51E1DE9CD}" destId="{D83A0E2F-B226-4907-816E-82AE76E8C28C}" srcOrd="1" destOrd="0" presId="urn:microsoft.com/office/officeart/2005/8/layout/list1"/>
    <dgm:cxn modelId="{85E66453-AEE4-40EE-A634-30A59137B537}" type="presParOf" srcId="{7091D217-B9FC-44D1-AE29-E4500963BFAB}" destId="{46EBD6AE-DCF0-4A11-B6BA-48557CCA4F95}" srcOrd="9" destOrd="0" presId="urn:microsoft.com/office/officeart/2005/8/layout/list1"/>
    <dgm:cxn modelId="{52ECE560-7F6F-41B5-86FE-A3D204CBE493}" type="presParOf" srcId="{7091D217-B9FC-44D1-AE29-E4500963BFAB}" destId="{7EBFA0A0-4E50-4C03-B781-17C7F448E5DB}"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03D3F-FA17-43B1-8433-93226DA0D553}"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E1756EF6-5EC1-4C97-B5E5-788F9E3847F3}">
      <dgm:prSet phldrT="[Text]"/>
      <dgm:spPr/>
      <dgm:t>
        <a:bodyPr/>
        <a:lstStyle/>
        <a:p>
          <a:r>
            <a:rPr lang="en-US" dirty="0" smtClean="0"/>
            <a:t>Well Being</a:t>
          </a:r>
          <a:endParaRPr lang="en-US" dirty="0"/>
        </a:p>
      </dgm:t>
    </dgm:pt>
    <dgm:pt modelId="{09108EBB-2D74-4E0A-A8ED-8D1691DC0F47}" type="parTrans" cxnId="{EB5BA50F-5E45-40D1-8EE0-E10CF8A26B68}">
      <dgm:prSet/>
      <dgm:spPr/>
      <dgm:t>
        <a:bodyPr/>
        <a:lstStyle/>
        <a:p>
          <a:endParaRPr lang="en-US"/>
        </a:p>
      </dgm:t>
    </dgm:pt>
    <dgm:pt modelId="{6802F6DD-DEAD-4479-95D7-9C783E282719}" type="sibTrans" cxnId="{EB5BA50F-5E45-40D1-8EE0-E10CF8A26B68}">
      <dgm:prSet/>
      <dgm:spPr/>
      <dgm:t>
        <a:bodyPr/>
        <a:lstStyle/>
        <a:p>
          <a:endParaRPr lang="en-US"/>
        </a:p>
      </dgm:t>
    </dgm:pt>
    <dgm:pt modelId="{D7130043-D114-4883-82C3-6FF9E6FB5B15}">
      <dgm:prSet phldrT="[Text]"/>
      <dgm:spPr/>
      <dgm:t>
        <a:bodyPr/>
        <a:lstStyle/>
        <a:p>
          <a:r>
            <a:rPr lang="en-US" dirty="0" smtClean="0"/>
            <a:t>Medication</a:t>
          </a:r>
          <a:endParaRPr lang="en-US" dirty="0"/>
        </a:p>
      </dgm:t>
    </dgm:pt>
    <dgm:pt modelId="{DE03092B-3275-483C-917B-087A8918A5B6}" type="parTrans" cxnId="{DAEAD153-2B45-44E1-A503-650E751AB189}">
      <dgm:prSet/>
      <dgm:spPr/>
      <dgm:t>
        <a:bodyPr/>
        <a:lstStyle/>
        <a:p>
          <a:endParaRPr lang="en-US"/>
        </a:p>
      </dgm:t>
    </dgm:pt>
    <dgm:pt modelId="{01B0F74C-5CED-4007-B03A-2D7FBC975912}" type="sibTrans" cxnId="{DAEAD153-2B45-44E1-A503-650E751AB189}">
      <dgm:prSet/>
      <dgm:spPr/>
      <dgm:t>
        <a:bodyPr/>
        <a:lstStyle/>
        <a:p>
          <a:endParaRPr lang="en-US"/>
        </a:p>
      </dgm:t>
    </dgm:pt>
    <dgm:pt modelId="{182F0958-8A76-477D-B3B3-91EBAD4C4CF8}">
      <dgm:prSet phldrT="[Text]"/>
      <dgm:spPr/>
      <dgm:t>
        <a:bodyPr/>
        <a:lstStyle/>
        <a:p>
          <a:r>
            <a:rPr lang="en-US" dirty="0" smtClean="0"/>
            <a:t>Diet</a:t>
          </a:r>
        </a:p>
        <a:p>
          <a:r>
            <a:rPr lang="en-US" dirty="0" smtClean="0"/>
            <a:t> sleep </a:t>
          </a:r>
        </a:p>
        <a:p>
          <a:r>
            <a:rPr lang="en-US" dirty="0" smtClean="0"/>
            <a:t>Exercise</a:t>
          </a:r>
          <a:endParaRPr lang="en-US" dirty="0"/>
        </a:p>
      </dgm:t>
    </dgm:pt>
    <dgm:pt modelId="{E3D91E59-FA8B-47D6-B199-9C524C0082B0}" type="parTrans" cxnId="{CCAB38BB-FD1D-453A-A559-C964008C6692}">
      <dgm:prSet/>
      <dgm:spPr/>
      <dgm:t>
        <a:bodyPr/>
        <a:lstStyle/>
        <a:p>
          <a:endParaRPr lang="en-US"/>
        </a:p>
      </dgm:t>
    </dgm:pt>
    <dgm:pt modelId="{BEDA8A4E-E47D-4ACE-85A3-6354700D2367}" type="sibTrans" cxnId="{CCAB38BB-FD1D-453A-A559-C964008C6692}">
      <dgm:prSet/>
      <dgm:spPr/>
      <dgm:t>
        <a:bodyPr/>
        <a:lstStyle/>
        <a:p>
          <a:endParaRPr lang="en-US"/>
        </a:p>
      </dgm:t>
    </dgm:pt>
    <dgm:pt modelId="{21114D40-819F-4E1F-B6EA-15997280B0DA}">
      <dgm:prSet phldrT="[Text]"/>
      <dgm:spPr/>
      <dgm:t>
        <a:bodyPr/>
        <a:lstStyle/>
        <a:p>
          <a:r>
            <a:rPr lang="en-US" dirty="0" smtClean="0"/>
            <a:t>Reduced Caffeine </a:t>
          </a:r>
          <a:endParaRPr lang="en-US" dirty="0"/>
        </a:p>
      </dgm:t>
    </dgm:pt>
    <dgm:pt modelId="{7C0F4C77-5ECF-4A39-BCE3-CCF83A39D0F8}" type="parTrans" cxnId="{0099A98F-0F17-4387-A829-3889E844BCDB}">
      <dgm:prSet/>
      <dgm:spPr/>
      <dgm:t>
        <a:bodyPr/>
        <a:lstStyle/>
        <a:p>
          <a:endParaRPr lang="en-US"/>
        </a:p>
      </dgm:t>
    </dgm:pt>
    <dgm:pt modelId="{8B4FBA6A-30C4-4A87-B741-E473BF0EEDDC}" type="sibTrans" cxnId="{0099A98F-0F17-4387-A829-3889E844BCDB}">
      <dgm:prSet/>
      <dgm:spPr/>
      <dgm:t>
        <a:bodyPr/>
        <a:lstStyle/>
        <a:p>
          <a:endParaRPr lang="en-US"/>
        </a:p>
      </dgm:t>
    </dgm:pt>
    <dgm:pt modelId="{0CABCACE-9FA8-43EB-B37A-A8C53E7141B2}">
      <dgm:prSet phldrT="[Text]"/>
      <dgm:spPr/>
      <dgm:t>
        <a:bodyPr/>
        <a:lstStyle/>
        <a:p>
          <a:endParaRPr lang="en-US" dirty="0"/>
        </a:p>
      </dgm:t>
    </dgm:pt>
    <dgm:pt modelId="{24D37A84-7294-420D-BBB2-DA271913B3E9}" type="parTrans" cxnId="{F0B4E696-857B-476A-B5A0-34B620226BA3}">
      <dgm:prSet/>
      <dgm:spPr/>
      <dgm:t>
        <a:bodyPr/>
        <a:lstStyle/>
        <a:p>
          <a:endParaRPr lang="en-US"/>
        </a:p>
      </dgm:t>
    </dgm:pt>
    <dgm:pt modelId="{E0EB1790-78DF-4B70-820E-B1D548289A17}" type="sibTrans" cxnId="{F0B4E696-857B-476A-B5A0-34B620226BA3}">
      <dgm:prSet/>
      <dgm:spPr/>
      <dgm:t>
        <a:bodyPr/>
        <a:lstStyle/>
        <a:p>
          <a:endParaRPr lang="en-US"/>
        </a:p>
      </dgm:t>
    </dgm:pt>
    <dgm:pt modelId="{2A72CAA7-E6BE-4C30-833E-C676A97C96DB}" type="pres">
      <dgm:prSet presAssocID="{26803D3F-FA17-43B1-8433-93226DA0D553}" presName="Name0" presStyleCnt="0">
        <dgm:presLayoutVars>
          <dgm:chMax val="1"/>
          <dgm:dir/>
          <dgm:animLvl val="ctr"/>
          <dgm:resizeHandles val="exact"/>
        </dgm:presLayoutVars>
      </dgm:prSet>
      <dgm:spPr/>
      <dgm:t>
        <a:bodyPr/>
        <a:lstStyle/>
        <a:p>
          <a:endParaRPr lang="en-US"/>
        </a:p>
      </dgm:t>
    </dgm:pt>
    <dgm:pt modelId="{02E0F6A7-D2E4-4F1A-A122-C97D4CE59560}" type="pres">
      <dgm:prSet presAssocID="{E1756EF6-5EC1-4C97-B5E5-788F9E3847F3}" presName="centerShape" presStyleLbl="node0" presStyleIdx="0" presStyleCnt="1"/>
      <dgm:spPr/>
      <dgm:t>
        <a:bodyPr/>
        <a:lstStyle/>
        <a:p>
          <a:endParaRPr lang="en-US"/>
        </a:p>
      </dgm:t>
    </dgm:pt>
    <dgm:pt modelId="{9AE3C99A-75C8-478C-BB67-31136A7072A4}" type="pres">
      <dgm:prSet presAssocID="{D7130043-D114-4883-82C3-6FF9E6FB5B15}" presName="node" presStyleLbl="node1" presStyleIdx="0" presStyleCnt="3">
        <dgm:presLayoutVars>
          <dgm:bulletEnabled val="1"/>
        </dgm:presLayoutVars>
      </dgm:prSet>
      <dgm:spPr/>
      <dgm:t>
        <a:bodyPr/>
        <a:lstStyle/>
        <a:p>
          <a:endParaRPr lang="en-US"/>
        </a:p>
      </dgm:t>
    </dgm:pt>
    <dgm:pt modelId="{F9181D88-5147-4AFB-BFB6-B12F14572A33}" type="pres">
      <dgm:prSet presAssocID="{D7130043-D114-4883-82C3-6FF9E6FB5B15}" presName="dummy" presStyleCnt="0"/>
      <dgm:spPr/>
      <dgm:t>
        <a:bodyPr/>
        <a:lstStyle/>
        <a:p>
          <a:endParaRPr lang="en-US"/>
        </a:p>
      </dgm:t>
    </dgm:pt>
    <dgm:pt modelId="{595B67F0-A2A9-412B-A174-EE1706F7A01F}" type="pres">
      <dgm:prSet presAssocID="{01B0F74C-5CED-4007-B03A-2D7FBC975912}" presName="sibTrans" presStyleLbl="sibTrans2D1" presStyleIdx="0" presStyleCnt="3"/>
      <dgm:spPr/>
      <dgm:t>
        <a:bodyPr/>
        <a:lstStyle/>
        <a:p>
          <a:endParaRPr lang="en-US"/>
        </a:p>
      </dgm:t>
    </dgm:pt>
    <dgm:pt modelId="{C03B0D03-8090-4476-AA62-5254D3B9BA09}" type="pres">
      <dgm:prSet presAssocID="{182F0958-8A76-477D-B3B3-91EBAD4C4CF8}" presName="node" presStyleLbl="node1" presStyleIdx="1" presStyleCnt="3">
        <dgm:presLayoutVars>
          <dgm:bulletEnabled val="1"/>
        </dgm:presLayoutVars>
      </dgm:prSet>
      <dgm:spPr/>
      <dgm:t>
        <a:bodyPr/>
        <a:lstStyle/>
        <a:p>
          <a:endParaRPr lang="en-US"/>
        </a:p>
      </dgm:t>
    </dgm:pt>
    <dgm:pt modelId="{48A8E5CF-E3AB-41BD-B2BF-6ECD2A18C04C}" type="pres">
      <dgm:prSet presAssocID="{182F0958-8A76-477D-B3B3-91EBAD4C4CF8}" presName="dummy" presStyleCnt="0"/>
      <dgm:spPr/>
      <dgm:t>
        <a:bodyPr/>
        <a:lstStyle/>
        <a:p>
          <a:endParaRPr lang="en-US"/>
        </a:p>
      </dgm:t>
    </dgm:pt>
    <dgm:pt modelId="{6558209F-652B-40BD-9260-B46E24B0CF8C}" type="pres">
      <dgm:prSet presAssocID="{BEDA8A4E-E47D-4ACE-85A3-6354700D2367}" presName="sibTrans" presStyleLbl="sibTrans2D1" presStyleIdx="1" presStyleCnt="3"/>
      <dgm:spPr/>
      <dgm:t>
        <a:bodyPr/>
        <a:lstStyle/>
        <a:p>
          <a:endParaRPr lang="en-US"/>
        </a:p>
      </dgm:t>
    </dgm:pt>
    <dgm:pt modelId="{AF609DD1-752A-41FC-8DDA-F972258EF711}" type="pres">
      <dgm:prSet presAssocID="{21114D40-819F-4E1F-B6EA-15997280B0DA}" presName="node" presStyleLbl="node1" presStyleIdx="2" presStyleCnt="3">
        <dgm:presLayoutVars>
          <dgm:bulletEnabled val="1"/>
        </dgm:presLayoutVars>
      </dgm:prSet>
      <dgm:spPr/>
      <dgm:t>
        <a:bodyPr/>
        <a:lstStyle/>
        <a:p>
          <a:endParaRPr lang="en-US"/>
        </a:p>
      </dgm:t>
    </dgm:pt>
    <dgm:pt modelId="{AF9223A6-36EF-4D3D-B533-7B256F0BEA55}" type="pres">
      <dgm:prSet presAssocID="{21114D40-819F-4E1F-B6EA-15997280B0DA}" presName="dummy" presStyleCnt="0"/>
      <dgm:spPr/>
      <dgm:t>
        <a:bodyPr/>
        <a:lstStyle/>
        <a:p>
          <a:endParaRPr lang="en-US"/>
        </a:p>
      </dgm:t>
    </dgm:pt>
    <dgm:pt modelId="{E455AFF8-D2C2-4DC0-B261-67A3BD97C1E5}" type="pres">
      <dgm:prSet presAssocID="{8B4FBA6A-30C4-4A87-B741-E473BF0EEDDC}" presName="sibTrans" presStyleLbl="sibTrans2D1" presStyleIdx="2" presStyleCnt="3"/>
      <dgm:spPr/>
      <dgm:t>
        <a:bodyPr/>
        <a:lstStyle/>
        <a:p>
          <a:endParaRPr lang="en-US"/>
        </a:p>
      </dgm:t>
    </dgm:pt>
  </dgm:ptLst>
  <dgm:cxnLst>
    <dgm:cxn modelId="{1747B308-98BE-4007-B6FF-F3B6B3A4E135}" type="presOf" srcId="{8B4FBA6A-30C4-4A87-B741-E473BF0EEDDC}" destId="{E455AFF8-D2C2-4DC0-B261-67A3BD97C1E5}" srcOrd="0" destOrd="0" presId="urn:microsoft.com/office/officeart/2005/8/layout/radial6"/>
    <dgm:cxn modelId="{73D2073F-02E0-4F42-AEF9-724F26F33F68}" type="presOf" srcId="{E1756EF6-5EC1-4C97-B5E5-788F9E3847F3}" destId="{02E0F6A7-D2E4-4F1A-A122-C97D4CE59560}" srcOrd="0" destOrd="0" presId="urn:microsoft.com/office/officeart/2005/8/layout/radial6"/>
    <dgm:cxn modelId="{35A00873-56BB-4DF5-894D-73AA06E3A005}" type="presOf" srcId="{01B0F74C-5CED-4007-B03A-2D7FBC975912}" destId="{595B67F0-A2A9-412B-A174-EE1706F7A01F}" srcOrd="0" destOrd="0" presId="urn:microsoft.com/office/officeart/2005/8/layout/radial6"/>
    <dgm:cxn modelId="{B5EFD64B-C8F9-46FF-979D-C46BD819CD07}" type="presOf" srcId="{BEDA8A4E-E47D-4ACE-85A3-6354700D2367}" destId="{6558209F-652B-40BD-9260-B46E24B0CF8C}" srcOrd="0" destOrd="0" presId="urn:microsoft.com/office/officeart/2005/8/layout/radial6"/>
    <dgm:cxn modelId="{43EBA114-5A87-4259-A688-4047E835F2D1}" type="presOf" srcId="{26803D3F-FA17-43B1-8433-93226DA0D553}" destId="{2A72CAA7-E6BE-4C30-833E-C676A97C96DB}" srcOrd="0" destOrd="0" presId="urn:microsoft.com/office/officeart/2005/8/layout/radial6"/>
    <dgm:cxn modelId="{EB5BA50F-5E45-40D1-8EE0-E10CF8A26B68}" srcId="{26803D3F-FA17-43B1-8433-93226DA0D553}" destId="{E1756EF6-5EC1-4C97-B5E5-788F9E3847F3}" srcOrd="0" destOrd="0" parTransId="{09108EBB-2D74-4E0A-A8ED-8D1691DC0F47}" sibTransId="{6802F6DD-DEAD-4479-95D7-9C783E282719}"/>
    <dgm:cxn modelId="{DAEAD153-2B45-44E1-A503-650E751AB189}" srcId="{E1756EF6-5EC1-4C97-B5E5-788F9E3847F3}" destId="{D7130043-D114-4883-82C3-6FF9E6FB5B15}" srcOrd="0" destOrd="0" parTransId="{DE03092B-3275-483C-917B-087A8918A5B6}" sibTransId="{01B0F74C-5CED-4007-B03A-2D7FBC975912}"/>
    <dgm:cxn modelId="{D8CD02CE-2317-4963-8778-0D69D3A6134F}" type="presOf" srcId="{182F0958-8A76-477D-B3B3-91EBAD4C4CF8}" destId="{C03B0D03-8090-4476-AA62-5254D3B9BA09}" srcOrd="0" destOrd="0" presId="urn:microsoft.com/office/officeart/2005/8/layout/radial6"/>
    <dgm:cxn modelId="{CCAB38BB-FD1D-453A-A559-C964008C6692}" srcId="{E1756EF6-5EC1-4C97-B5E5-788F9E3847F3}" destId="{182F0958-8A76-477D-B3B3-91EBAD4C4CF8}" srcOrd="1" destOrd="0" parTransId="{E3D91E59-FA8B-47D6-B199-9C524C0082B0}" sibTransId="{BEDA8A4E-E47D-4ACE-85A3-6354700D2367}"/>
    <dgm:cxn modelId="{BBA7B591-C249-4A42-B8FC-7D4CC9B68ACD}" type="presOf" srcId="{21114D40-819F-4E1F-B6EA-15997280B0DA}" destId="{AF609DD1-752A-41FC-8DDA-F972258EF711}" srcOrd="0" destOrd="0" presId="urn:microsoft.com/office/officeart/2005/8/layout/radial6"/>
    <dgm:cxn modelId="{0099A98F-0F17-4387-A829-3889E844BCDB}" srcId="{E1756EF6-5EC1-4C97-B5E5-788F9E3847F3}" destId="{21114D40-819F-4E1F-B6EA-15997280B0DA}" srcOrd="2" destOrd="0" parTransId="{7C0F4C77-5ECF-4A39-BCE3-CCF83A39D0F8}" sibTransId="{8B4FBA6A-30C4-4A87-B741-E473BF0EEDDC}"/>
    <dgm:cxn modelId="{F0B4E696-857B-476A-B5A0-34B620226BA3}" srcId="{26803D3F-FA17-43B1-8433-93226DA0D553}" destId="{0CABCACE-9FA8-43EB-B37A-A8C53E7141B2}" srcOrd="1" destOrd="0" parTransId="{24D37A84-7294-420D-BBB2-DA271913B3E9}" sibTransId="{E0EB1790-78DF-4B70-820E-B1D548289A17}"/>
    <dgm:cxn modelId="{2136BA9E-0BA4-4F8E-81F7-128346D23DBA}" type="presOf" srcId="{D7130043-D114-4883-82C3-6FF9E6FB5B15}" destId="{9AE3C99A-75C8-478C-BB67-31136A7072A4}" srcOrd="0" destOrd="0" presId="urn:microsoft.com/office/officeart/2005/8/layout/radial6"/>
    <dgm:cxn modelId="{0B40373A-16C6-4183-9428-BAFC5BB58FD3}" type="presParOf" srcId="{2A72CAA7-E6BE-4C30-833E-C676A97C96DB}" destId="{02E0F6A7-D2E4-4F1A-A122-C97D4CE59560}" srcOrd="0" destOrd="0" presId="urn:microsoft.com/office/officeart/2005/8/layout/radial6"/>
    <dgm:cxn modelId="{E7668ABF-BC06-41C0-BAEC-C1EEFC4CCC52}" type="presParOf" srcId="{2A72CAA7-E6BE-4C30-833E-C676A97C96DB}" destId="{9AE3C99A-75C8-478C-BB67-31136A7072A4}" srcOrd="1" destOrd="0" presId="urn:microsoft.com/office/officeart/2005/8/layout/radial6"/>
    <dgm:cxn modelId="{BB1A7F47-A326-46A7-BAC1-B703A77A48C2}" type="presParOf" srcId="{2A72CAA7-E6BE-4C30-833E-C676A97C96DB}" destId="{F9181D88-5147-4AFB-BFB6-B12F14572A33}" srcOrd="2" destOrd="0" presId="urn:microsoft.com/office/officeart/2005/8/layout/radial6"/>
    <dgm:cxn modelId="{96822C4F-705E-44AE-8461-87A08F05E130}" type="presParOf" srcId="{2A72CAA7-E6BE-4C30-833E-C676A97C96DB}" destId="{595B67F0-A2A9-412B-A174-EE1706F7A01F}" srcOrd="3" destOrd="0" presId="urn:microsoft.com/office/officeart/2005/8/layout/radial6"/>
    <dgm:cxn modelId="{BC5973B2-8FFB-404E-AD63-CB7042CD6327}" type="presParOf" srcId="{2A72CAA7-E6BE-4C30-833E-C676A97C96DB}" destId="{C03B0D03-8090-4476-AA62-5254D3B9BA09}" srcOrd="4" destOrd="0" presId="urn:microsoft.com/office/officeart/2005/8/layout/radial6"/>
    <dgm:cxn modelId="{F99070DE-374E-4C9F-98B6-FF8CEABB91AA}" type="presParOf" srcId="{2A72CAA7-E6BE-4C30-833E-C676A97C96DB}" destId="{48A8E5CF-E3AB-41BD-B2BF-6ECD2A18C04C}" srcOrd="5" destOrd="0" presId="urn:microsoft.com/office/officeart/2005/8/layout/radial6"/>
    <dgm:cxn modelId="{AF0668A5-DD9C-4D09-979C-69924CF5C812}" type="presParOf" srcId="{2A72CAA7-E6BE-4C30-833E-C676A97C96DB}" destId="{6558209F-652B-40BD-9260-B46E24B0CF8C}" srcOrd="6" destOrd="0" presId="urn:microsoft.com/office/officeart/2005/8/layout/radial6"/>
    <dgm:cxn modelId="{C9B28EFC-3656-4EBB-92B5-3E635A2358F4}" type="presParOf" srcId="{2A72CAA7-E6BE-4C30-833E-C676A97C96DB}" destId="{AF609DD1-752A-41FC-8DDA-F972258EF711}" srcOrd="7" destOrd="0" presId="urn:microsoft.com/office/officeart/2005/8/layout/radial6"/>
    <dgm:cxn modelId="{B4D558D6-AF18-4393-8406-5FC58DA7A46B}" type="presParOf" srcId="{2A72CAA7-E6BE-4C30-833E-C676A97C96DB}" destId="{AF9223A6-36EF-4D3D-B533-7B256F0BEA55}" srcOrd="8" destOrd="0" presId="urn:microsoft.com/office/officeart/2005/8/layout/radial6"/>
    <dgm:cxn modelId="{D323BF9E-4029-4EAA-B236-F537387DF162}" type="presParOf" srcId="{2A72CAA7-E6BE-4C30-833E-C676A97C96DB}" destId="{E455AFF8-D2C2-4DC0-B261-67A3BD97C1E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D996-FC5D-4FED-BF39-1E3160C88530}">
      <dsp:nvSpPr>
        <dsp:cNvPr id="0" name=""/>
        <dsp:cNvSpPr/>
      </dsp:nvSpPr>
      <dsp:spPr>
        <a:xfrm>
          <a:off x="272397" y="914403"/>
          <a:ext cx="3354110" cy="4076708"/>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Education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Self-Care</a:t>
          </a:r>
          <a:endParaRPr lang="en-US" sz="2400" kern="1200" dirty="0"/>
        </a:p>
        <a:p>
          <a:pPr marL="228600" lvl="1" indent="-228600" algn="l" defTabSz="1066800">
            <a:lnSpc>
              <a:spcPct val="90000"/>
            </a:lnSpc>
            <a:spcBef>
              <a:spcPct val="0"/>
            </a:spcBef>
            <a:spcAft>
              <a:spcPct val="15000"/>
            </a:spcAft>
            <a:buChar char="••"/>
          </a:pPr>
          <a:r>
            <a:rPr lang="en-US" sz="2400" kern="1200" dirty="0" smtClean="0"/>
            <a:t>Self-Soothing</a:t>
          </a:r>
          <a:endParaRPr lang="en-US" sz="2400" kern="1200" dirty="0"/>
        </a:p>
        <a:p>
          <a:pPr marL="228600" lvl="1" indent="-228600" algn="l" defTabSz="1066800">
            <a:lnSpc>
              <a:spcPct val="90000"/>
            </a:lnSpc>
            <a:spcBef>
              <a:spcPct val="0"/>
            </a:spcBef>
            <a:spcAft>
              <a:spcPct val="15000"/>
            </a:spcAft>
            <a:buChar char="••"/>
          </a:pPr>
          <a:r>
            <a:rPr lang="en-US" sz="2400" kern="1200" dirty="0" smtClean="0">
              <a:solidFill>
                <a:srgbClr val="FF0000"/>
              </a:solidFill>
            </a:rPr>
            <a:t>Trust</a:t>
          </a:r>
          <a:endParaRPr lang="en-US" sz="2400" kern="1200" dirty="0">
            <a:solidFill>
              <a:srgbClr val="FF0000"/>
            </a:solidFill>
          </a:endParaRPr>
        </a:p>
        <a:p>
          <a:pPr marL="228600" lvl="1" indent="-228600" algn="l" defTabSz="1066800">
            <a:lnSpc>
              <a:spcPct val="90000"/>
            </a:lnSpc>
            <a:spcBef>
              <a:spcPct val="0"/>
            </a:spcBef>
            <a:spcAft>
              <a:spcPct val="15000"/>
            </a:spcAft>
            <a:buChar char="••"/>
          </a:pPr>
          <a:r>
            <a:rPr lang="en-US" sz="2400" kern="1200" dirty="0" smtClean="0">
              <a:solidFill>
                <a:srgbClr val="FF0000"/>
              </a:solidFill>
            </a:rPr>
            <a:t>Safety</a:t>
          </a:r>
          <a:endParaRPr lang="en-US" sz="2400" kern="1200" dirty="0">
            <a:solidFill>
              <a:srgbClr val="FF0000"/>
            </a:solidFill>
          </a:endParaRPr>
        </a:p>
        <a:p>
          <a:pPr marL="228600" lvl="1" indent="-228600" algn="l" defTabSz="1066800">
            <a:lnSpc>
              <a:spcPct val="90000"/>
            </a:lnSpc>
            <a:spcBef>
              <a:spcPct val="0"/>
            </a:spcBef>
            <a:spcAft>
              <a:spcPct val="15000"/>
            </a:spcAft>
            <a:buChar char="••"/>
          </a:pPr>
          <a:r>
            <a:rPr lang="en-US" sz="2400" kern="1200" dirty="0" smtClean="0">
              <a:solidFill>
                <a:srgbClr val="FF0000"/>
              </a:solidFill>
            </a:rPr>
            <a:t> Boundaries</a:t>
          </a:r>
          <a:endParaRPr lang="en-US" sz="2400" kern="1200" dirty="0">
            <a:solidFill>
              <a:srgbClr val="FF0000"/>
            </a:solidFill>
          </a:endParaRPr>
        </a:p>
      </dsp:txBody>
      <dsp:txXfrm>
        <a:off x="366213" y="1008219"/>
        <a:ext cx="3166478" cy="3015495"/>
      </dsp:txXfrm>
    </dsp:sp>
    <dsp:sp modelId="{A56DAA13-1160-4225-BA53-86C9C3D1177C}">
      <dsp:nvSpPr>
        <dsp:cNvPr id="0" name=""/>
        <dsp:cNvSpPr/>
      </dsp:nvSpPr>
      <dsp:spPr>
        <a:xfrm>
          <a:off x="1905153" y="2763071"/>
          <a:ext cx="3612670" cy="3612670"/>
        </a:xfrm>
        <a:prstGeom prst="leftCircularArrow">
          <a:avLst>
            <a:gd name="adj1" fmla="val 2917"/>
            <a:gd name="adj2" fmla="val 356999"/>
            <a:gd name="adj3" fmla="val 2132510"/>
            <a:gd name="adj4" fmla="val 9024489"/>
            <a:gd name="adj5" fmla="val 3403"/>
          </a:avLst>
        </a:prstGeom>
        <a:gradFill rotWithShape="0">
          <a:gsLst>
            <a:gs pos="0">
              <a:schemeClr val="accent3">
                <a:tint val="60000"/>
                <a:hueOff val="0"/>
                <a:satOff val="0"/>
                <a:lumOff val="0"/>
                <a:alphaOff val="0"/>
                <a:tint val="94000"/>
                <a:satMod val="100000"/>
                <a:lumMod val="108000"/>
              </a:schemeClr>
            </a:gs>
            <a:gs pos="50000">
              <a:schemeClr val="accent3">
                <a:tint val="60000"/>
                <a:hueOff val="0"/>
                <a:satOff val="0"/>
                <a:lumOff val="0"/>
                <a:alphaOff val="0"/>
                <a:tint val="98000"/>
                <a:shade val="100000"/>
                <a:satMod val="100000"/>
                <a:lumMod val="100000"/>
              </a:schemeClr>
            </a:gs>
            <a:gs pos="100000">
              <a:schemeClr val="accent3">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F17871D-FF3B-43DB-B4B9-BE0AC45027F2}">
      <dsp:nvSpPr>
        <dsp:cNvPr id="0" name=""/>
        <dsp:cNvSpPr/>
      </dsp:nvSpPr>
      <dsp:spPr>
        <a:xfrm>
          <a:off x="749325"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Stabilization</a:t>
          </a:r>
          <a:endParaRPr lang="en-US" sz="2900" kern="1200" dirty="0"/>
        </a:p>
      </dsp:txBody>
      <dsp:txXfrm>
        <a:off x="784051" y="4254137"/>
        <a:ext cx="2911979" cy="1116164"/>
      </dsp:txXfrm>
    </dsp:sp>
    <dsp:sp modelId="{3BE4AE41-7D2D-4276-BF81-B2515CC01123}">
      <dsp:nvSpPr>
        <dsp:cNvPr id="0" name=""/>
        <dsp:cNvSpPr/>
      </dsp:nvSpPr>
      <dsp:spPr>
        <a:xfrm>
          <a:off x="4232605"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Mastery</a:t>
          </a:r>
          <a:endParaRPr lang="en-US" sz="2400" kern="1200" dirty="0"/>
        </a:p>
        <a:p>
          <a:pPr marL="228600" lvl="1" indent="-228600" algn="l" defTabSz="1066800">
            <a:lnSpc>
              <a:spcPct val="90000"/>
            </a:lnSpc>
            <a:spcBef>
              <a:spcPct val="0"/>
            </a:spcBef>
            <a:spcAft>
              <a:spcPct val="15000"/>
            </a:spcAft>
            <a:buChar char="••"/>
          </a:pPr>
          <a:r>
            <a:rPr lang="en-US" sz="2400" kern="1200" dirty="0" smtClean="0"/>
            <a:t>Integration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Identity </a:t>
          </a:r>
          <a:endParaRPr lang="en-US" sz="2400" kern="1200" dirty="0"/>
        </a:p>
      </dsp:txBody>
      <dsp:txXfrm>
        <a:off x="4296268" y="2702251"/>
        <a:ext cx="3226784" cy="2046305"/>
      </dsp:txXfrm>
    </dsp:sp>
    <dsp:sp modelId="{B67A6597-55BB-4948-9462-5111DE9473F6}">
      <dsp:nvSpPr>
        <dsp:cNvPr id="0" name=""/>
        <dsp:cNvSpPr/>
      </dsp:nvSpPr>
      <dsp:spPr>
        <a:xfrm>
          <a:off x="6105840" y="373788"/>
          <a:ext cx="4041251" cy="4041251"/>
        </a:xfrm>
        <a:prstGeom prst="circularArrow">
          <a:avLst>
            <a:gd name="adj1" fmla="val 2608"/>
            <a:gd name="adj2" fmla="val 316841"/>
            <a:gd name="adj3" fmla="val 19507648"/>
            <a:gd name="adj4" fmla="val 12575511"/>
            <a:gd name="adj5" fmla="val 3042"/>
          </a:avLst>
        </a:prstGeom>
        <a:gradFill rotWithShape="0">
          <a:gsLst>
            <a:gs pos="0">
              <a:schemeClr val="accent3">
                <a:tint val="60000"/>
                <a:hueOff val="0"/>
                <a:satOff val="0"/>
                <a:lumOff val="0"/>
                <a:alphaOff val="0"/>
                <a:tint val="94000"/>
                <a:satMod val="100000"/>
                <a:lumMod val="108000"/>
              </a:schemeClr>
            </a:gs>
            <a:gs pos="50000">
              <a:schemeClr val="accent3">
                <a:tint val="60000"/>
                <a:hueOff val="0"/>
                <a:satOff val="0"/>
                <a:lumOff val="0"/>
                <a:alphaOff val="0"/>
                <a:tint val="98000"/>
                <a:shade val="100000"/>
                <a:satMod val="100000"/>
                <a:lumMod val="100000"/>
              </a:schemeClr>
            </a:gs>
            <a:gs pos="100000">
              <a:schemeClr val="accent3">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D2414B-C46F-42F7-8784-897D1D479430}">
      <dsp:nvSpPr>
        <dsp:cNvPr id="0" name=""/>
        <dsp:cNvSpPr/>
      </dsp:nvSpPr>
      <dsp:spPr>
        <a:xfrm>
          <a:off x="4977963" y="145297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Remembrance &amp; Mourning</a:t>
          </a:r>
          <a:endParaRPr lang="en-US" sz="2900" kern="1200" dirty="0"/>
        </a:p>
      </dsp:txBody>
      <dsp:txXfrm>
        <a:off x="5012689" y="1487697"/>
        <a:ext cx="2911979" cy="1116164"/>
      </dsp:txXfrm>
    </dsp:sp>
    <dsp:sp modelId="{23D53EDE-59FD-47A4-B502-8B05B6D219AE}">
      <dsp:nvSpPr>
        <dsp:cNvPr id="0" name=""/>
        <dsp:cNvSpPr/>
      </dsp:nvSpPr>
      <dsp:spPr>
        <a:xfrm>
          <a:off x="8461243"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Joining</a:t>
          </a:r>
          <a:endParaRPr lang="en-US" sz="2400" kern="1200" dirty="0"/>
        </a:p>
        <a:p>
          <a:pPr marL="228600" lvl="1" indent="-228600" algn="l" defTabSz="1066800">
            <a:lnSpc>
              <a:spcPct val="90000"/>
            </a:lnSpc>
            <a:spcBef>
              <a:spcPct val="0"/>
            </a:spcBef>
            <a:spcAft>
              <a:spcPct val="15000"/>
            </a:spcAft>
            <a:buChar char="••"/>
          </a:pPr>
          <a:r>
            <a:rPr lang="en-US" sz="2400" kern="1200" dirty="0" smtClean="0"/>
            <a:t>Giving Back</a:t>
          </a:r>
          <a:endParaRPr lang="en-US" sz="2400" kern="1200" dirty="0"/>
        </a:p>
      </dsp:txBody>
      <dsp:txXfrm>
        <a:off x="8524906" y="2109443"/>
        <a:ext cx="3226784" cy="2046305"/>
      </dsp:txXfrm>
    </dsp:sp>
    <dsp:sp modelId="{F580B113-4D73-4D27-8E8B-ADD6EE246AA2}">
      <dsp:nvSpPr>
        <dsp:cNvPr id="0" name=""/>
        <dsp:cNvSpPr/>
      </dsp:nvSpPr>
      <dsp:spPr>
        <a:xfrm>
          <a:off x="9206600"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Reconnection</a:t>
          </a:r>
          <a:endParaRPr lang="en-US" sz="2900" kern="1200" dirty="0"/>
        </a:p>
      </dsp:txBody>
      <dsp:txXfrm>
        <a:off x="9241326" y="4254137"/>
        <a:ext cx="2911979" cy="11161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A466D-4F2C-453A-875C-81807F6BE816}">
      <dsp:nvSpPr>
        <dsp:cNvPr id="0" name=""/>
        <dsp:cNvSpPr/>
      </dsp:nvSpPr>
      <dsp:spPr>
        <a:xfrm>
          <a:off x="331850" y="0"/>
          <a:ext cx="3478559" cy="2087135"/>
        </a:xfrm>
        <a:prstGeom prst="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Reconditioning</a:t>
          </a:r>
          <a:endParaRPr lang="en-US" sz="3400" kern="1200" dirty="0"/>
        </a:p>
      </dsp:txBody>
      <dsp:txXfrm>
        <a:off x="331850" y="0"/>
        <a:ext cx="3478559" cy="2087135"/>
      </dsp:txXfrm>
    </dsp:sp>
    <dsp:sp modelId="{64AF243E-22AF-4ECB-A4D9-BA7F9EFF6F9B}">
      <dsp:nvSpPr>
        <dsp:cNvPr id="0" name=""/>
        <dsp:cNvSpPr/>
      </dsp:nvSpPr>
      <dsp:spPr>
        <a:xfrm>
          <a:off x="280020" y="2436909"/>
          <a:ext cx="3478559" cy="2087135"/>
        </a:xfrm>
        <a:prstGeom prst="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Self-Mutilation?</a:t>
          </a:r>
          <a:endParaRPr lang="en-US" sz="3400" kern="1200" dirty="0"/>
        </a:p>
      </dsp:txBody>
      <dsp:txXfrm>
        <a:off x="280020" y="2436909"/>
        <a:ext cx="3478559" cy="20871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C9F15-5781-4518-9654-1B5C1484C619}">
      <dsp:nvSpPr>
        <dsp:cNvPr id="0" name=""/>
        <dsp:cNvSpPr/>
      </dsp:nvSpPr>
      <dsp:spPr>
        <a:xfrm>
          <a:off x="0" y="81866"/>
          <a:ext cx="3733800" cy="55019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Breathing</a:t>
          </a:r>
          <a:endParaRPr lang="en-US" sz="1900" kern="1200" dirty="0"/>
        </a:p>
      </dsp:txBody>
      <dsp:txXfrm>
        <a:off x="26858" y="108724"/>
        <a:ext cx="3680084" cy="496476"/>
      </dsp:txXfrm>
    </dsp:sp>
    <dsp:sp modelId="{163F3240-22A6-40D2-979E-B8B64418CA54}">
      <dsp:nvSpPr>
        <dsp:cNvPr id="0" name=""/>
        <dsp:cNvSpPr/>
      </dsp:nvSpPr>
      <dsp:spPr>
        <a:xfrm>
          <a:off x="0" y="686778"/>
          <a:ext cx="3733800" cy="55019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Exercise/Activity</a:t>
          </a:r>
          <a:endParaRPr lang="en-US" sz="1900" kern="1200" dirty="0"/>
        </a:p>
      </dsp:txBody>
      <dsp:txXfrm>
        <a:off x="26858" y="713636"/>
        <a:ext cx="3680084" cy="496476"/>
      </dsp:txXfrm>
    </dsp:sp>
    <dsp:sp modelId="{951F402E-C525-42E3-9858-AD706C88E375}">
      <dsp:nvSpPr>
        <dsp:cNvPr id="0" name=""/>
        <dsp:cNvSpPr/>
      </dsp:nvSpPr>
      <dsp:spPr>
        <a:xfrm>
          <a:off x="0" y="1291691"/>
          <a:ext cx="3733800" cy="55019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Guided imagery</a:t>
          </a:r>
          <a:endParaRPr lang="en-US" sz="1900" kern="1200" dirty="0"/>
        </a:p>
      </dsp:txBody>
      <dsp:txXfrm>
        <a:off x="26858" y="1318549"/>
        <a:ext cx="3680084" cy="496476"/>
      </dsp:txXfrm>
    </dsp:sp>
    <dsp:sp modelId="{7FF92ADA-E44E-46F1-848E-CE103CE640BB}">
      <dsp:nvSpPr>
        <dsp:cNvPr id="0" name=""/>
        <dsp:cNvSpPr/>
      </dsp:nvSpPr>
      <dsp:spPr>
        <a:xfrm>
          <a:off x="0" y="1896603"/>
          <a:ext cx="3733800" cy="55019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Journaling/Writing</a:t>
          </a:r>
          <a:endParaRPr lang="en-US" sz="1900" kern="1200" dirty="0"/>
        </a:p>
      </dsp:txBody>
      <dsp:txXfrm>
        <a:off x="26858" y="1923461"/>
        <a:ext cx="3680084" cy="496476"/>
      </dsp:txXfrm>
    </dsp:sp>
    <dsp:sp modelId="{BCB2E4AD-5900-47D4-AFA0-9788FA616B8D}">
      <dsp:nvSpPr>
        <dsp:cNvPr id="0" name=""/>
        <dsp:cNvSpPr/>
      </dsp:nvSpPr>
      <dsp:spPr>
        <a:xfrm>
          <a:off x="0" y="2501516"/>
          <a:ext cx="3733800" cy="55019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Art</a:t>
          </a:r>
          <a:endParaRPr lang="en-US" sz="1900" kern="1200" dirty="0"/>
        </a:p>
      </dsp:txBody>
      <dsp:txXfrm>
        <a:off x="26858" y="2528374"/>
        <a:ext cx="3680084" cy="496476"/>
      </dsp:txXfrm>
    </dsp:sp>
    <dsp:sp modelId="{5D93CB24-2F47-470C-B301-28EF9711859A}">
      <dsp:nvSpPr>
        <dsp:cNvPr id="0" name=""/>
        <dsp:cNvSpPr/>
      </dsp:nvSpPr>
      <dsp:spPr>
        <a:xfrm>
          <a:off x="0" y="3106428"/>
          <a:ext cx="3733800" cy="55019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Music</a:t>
          </a:r>
          <a:endParaRPr lang="en-US" sz="1900" kern="1200" dirty="0"/>
        </a:p>
      </dsp:txBody>
      <dsp:txXfrm>
        <a:off x="26858" y="3133286"/>
        <a:ext cx="3680084" cy="496476"/>
      </dsp:txXfrm>
    </dsp:sp>
    <dsp:sp modelId="{FAB22663-66F7-41A6-A682-EF3C8D45DDF0}">
      <dsp:nvSpPr>
        <dsp:cNvPr id="0" name=""/>
        <dsp:cNvSpPr/>
      </dsp:nvSpPr>
      <dsp:spPr>
        <a:xfrm>
          <a:off x="0" y="3711341"/>
          <a:ext cx="3733800" cy="550192"/>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Nature</a:t>
          </a:r>
          <a:endParaRPr lang="en-US" sz="1900" kern="1200" dirty="0"/>
        </a:p>
      </dsp:txBody>
      <dsp:txXfrm>
        <a:off x="26858" y="3738199"/>
        <a:ext cx="3680084" cy="4964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D996-FC5D-4FED-BF39-1E3160C88530}">
      <dsp:nvSpPr>
        <dsp:cNvPr id="0" name=""/>
        <dsp:cNvSpPr/>
      </dsp:nvSpPr>
      <dsp:spPr>
        <a:xfrm>
          <a:off x="256901"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Trust vs. Mistrust</a:t>
          </a:r>
        </a:p>
        <a:p>
          <a:pPr marL="228600" lvl="1" indent="-228600" algn="l" defTabSz="889000">
            <a:lnSpc>
              <a:spcPct val="90000"/>
            </a:lnSpc>
            <a:spcBef>
              <a:spcPct val="0"/>
            </a:spcBef>
            <a:spcAft>
              <a:spcPct val="15000"/>
            </a:spcAft>
            <a:buChar char="••"/>
          </a:pPr>
          <a:r>
            <a:rPr lang="en-US" sz="2000" kern="1200" dirty="0"/>
            <a:t>Autonomy vs. Shame &amp; Doubt</a:t>
          </a:r>
        </a:p>
        <a:p>
          <a:pPr marL="228600" lvl="1" indent="-228600" algn="l" defTabSz="889000">
            <a:lnSpc>
              <a:spcPct val="90000"/>
            </a:lnSpc>
            <a:spcBef>
              <a:spcPct val="0"/>
            </a:spcBef>
            <a:spcAft>
              <a:spcPct val="15000"/>
            </a:spcAft>
            <a:buChar char="••"/>
          </a:pPr>
          <a:r>
            <a:rPr lang="en-US" sz="2000" b="0" i="1" u="none" kern="1200" dirty="0" smtClean="0">
              <a:solidFill>
                <a:srgbClr val="FF0000"/>
              </a:solidFill>
            </a:rPr>
            <a:t>Initiative vs. Guilt</a:t>
          </a:r>
          <a:endParaRPr lang="en-US" sz="2000" b="0" i="1" u="none" kern="1200" dirty="0">
            <a:solidFill>
              <a:srgbClr val="FF0000"/>
            </a:solidFill>
          </a:endParaRPr>
        </a:p>
      </dsp:txBody>
      <dsp:txXfrm>
        <a:off x="320564" y="2109443"/>
        <a:ext cx="3226784" cy="2046305"/>
      </dsp:txXfrm>
    </dsp:sp>
    <dsp:sp modelId="{A56DAA13-1160-4225-BA53-86C9C3D1177C}">
      <dsp:nvSpPr>
        <dsp:cNvPr id="0" name=""/>
        <dsp:cNvSpPr/>
      </dsp:nvSpPr>
      <dsp:spPr>
        <a:xfrm>
          <a:off x="1905153" y="2763071"/>
          <a:ext cx="3612670" cy="3612670"/>
        </a:xfrm>
        <a:prstGeom prst="leftCircularArrow">
          <a:avLst>
            <a:gd name="adj1" fmla="val 2917"/>
            <a:gd name="adj2" fmla="val 356999"/>
            <a:gd name="adj3" fmla="val 2132510"/>
            <a:gd name="adj4" fmla="val 9024489"/>
            <a:gd name="adj5" fmla="val 3403"/>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17871D-FF3B-43DB-B4B9-BE0AC45027F2}">
      <dsp:nvSpPr>
        <dsp:cNvPr id="0" name=""/>
        <dsp:cNvSpPr/>
      </dsp:nvSpPr>
      <dsp:spPr>
        <a:xfrm>
          <a:off x="749325"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smtClean="0"/>
            <a:t>Stabilization</a:t>
          </a:r>
          <a:endParaRPr lang="en-US" sz="2900" kern="1200" dirty="0"/>
        </a:p>
      </dsp:txBody>
      <dsp:txXfrm>
        <a:off x="784051" y="4254137"/>
        <a:ext cx="2911979" cy="1116164"/>
      </dsp:txXfrm>
    </dsp:sp>
    <dsp:sp modelId="{5C2AFBD0-34DE-4395-93D3-5BBCB6DE3297}">
      <dsp:nvSpPr>
        <dsp:cNvPr id="0" name=""/>
        <dsp:cNvSpPr/>
      </dsp:nvSpPr>
      <dsp:spPr>
        <a:xfrm>
          <a:off x="4232605"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t>Initiative vs. Guilt</a:t>
          </a:r>
          <a:endParaRPr lang="en-US" sz="2000" i="1" u="none" kern="1200" dirty="0"/>
        </a:p>
        <a:p>
          <a:pPr marL="228600" lvl="1" indent="-228600" algn="l" defTabSz="889000">
            <a:lnSpc>
              <a:spcPct val="90000"/>
            </a:lnSpc>
            <a:spcBef>
              <a:spcPct val="0"/>
            </a:spcBef>
            <a:spcAft>
              <a:spcPct val="15000"/>
            </a:spcAft>
            <a:buChar char="••"/>
          </a:pPr>
          <a:r>
            <a:rPr lang="en-US" sz="2000" kern="1200" dirty="0"/>
            <a:t>Industry vs. Inferiority</a:t>
          </a:r>
        </a:p>
        <a:p>
          <a:pPr marL="228600" lvl="1" indent="-228600" algn="l" defTabSz="889000">
            <a:lnSpc>
              <a:spcPct val="90000"/>
            </a:lnSpc>
            <a:spcBef>
              <a:spcPct val="0"/>
            </a:spcBef>
            <a:spcAft>
              <a:spcPct val="15000"/>
            </a:spcAft>
            <a:buChar char="••"/>
          </a:pPr>
          <a:r>
            <a:rPr lang="en-US" sz="2000" kern="1200" dirty="0"/>
            <a:t>Identity vs. Role Confusion</a:t>
          </a:r>
        </a:p>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dsp:txBody>
      <dsp:txXfrm>
        <a:off x="4296268" y="2702251"/>
        <a:ext cx="3226784" cy="2046305"/>
      </dsp:txXfrm>
    </dsp:sp>
    <dsp:sp modelId="{A9AFBDA0-48BC-40FB-9CFB-B06C6D17BCBC}">
      <dsp:nvSpPr>
        <dsp:cNvPr id="0" name=""/>
        <dsp:cNvSpPr/>
      </dsp:nvSpPr>
      <dsp:spPr>
        <a:xfrm>
          <a:off x="6105840" y="373788"/>
          <a:ext cx="4041251" cy="4041251"/>
        </a:xfrm>
        <a:prstGeom prst="circularArrow">
          <a:avLst>
            <a:gd name="adj1" fmla="val 2608"/>
            <a:gd name="adj2" fmla="val 316841"/>
            <a:gd name="adj3" fmla="val 19507648"/>
            <a:gd name="adj4" fmla="val 12575511"/>
            <a:gd name="adj5" fmla="val 3042"/>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044632-A1FE-47E1-B2EF-11C22F5A1194}">
      <dsp:nvSpPr>
        <dsp:cNvPr id="0" name=""/>
        <dsp:cNvSpPr/>
      </dsp:nvSpPr>
      <dsp:spPr>
        <a:xfrm>
          <a:off x="4977963" y="145297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Remembering &amp; Mourning</a:t>
          </a:r>
          <a:endParaRPr lang="en-US" sz="2900" kern="1200" dirty="0"/>
        </a:p>
      </dsp:txBody>
      <dsp:txXfrm>
        <a:off x="5012689" y="1487697"/>
        <a:ext cx="2911979" cy="1116164"/>
      </dsp:txXfrm>
    </dsp:sp>
    <dsp:sp modelId="{E353093E-C4DF-4C8F-A3C0-902D67E8261F}">
      <dsp:nvSpPr>
        <dsp:cNvPr id="0" name=""/>
        <dsp:cNvSpPr/>
      </dsp:nvSpPr>
      <dsp:spPr>
        <a:xfrm>
          <a:off x="8461243"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smtClean="0"/>
            <a:t>Generativity vs. Stagnation </a:t>
          </a:r>
          <a:endParaRPr lang="en-US" sz="2000" kern="1200" dirty="0"/>
        </a:p>
        <a:p>
          <a:pPr marL="228600" lvl="1" indent="-228600" algn="l" defTabSz="889000">
            <a:lnSpc>
              <a:spcPct val="90000"/>
            </a:lnSpc>
            <a:spcBef>
              <a:spcPct val="0"/>
            </a:spcBef>
            <a:spcAft>
              <a:spcPct val="15000"/>
            </a:spcAft>
            <a:buChar char="••"/>
          </a:pPr>
          <a:r>
            <a:rPr lang="en-US" sz="2000" kern="1200" dirty="0"/>
            <a:t>Integrity vs. Despair</a:t>
          </a:r>
          <a:endParaRPr lang="en-US" sz="2000" kern="1200"/>
        </a:p>
      </dsp:txBody>
      <dsp:txXfrm>
        <a:off x="8524906" y="2109443"/>
        <a:ext cx="3226784" cy="2046305"/>
      </dsp:txXfrm>
    </dsp:sp>
    <dsp:sp modelId="{2B5884F9-2A38-44C9-BE48-9BACC31A0E8C}">
      <dsp:nvSpPr>
        <dsp:cNvPr id="0" name=""/>
        <dsp:cNvSpPr/>
      </dsp:nvSpPr>
      <dsp:spPr>
        <a:xfrm>
          <a:off x="9206600"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Reconnection</a:t>
          </a:r>
          <a:endParaRPr lang="en-US" sz="2900" kern="1200" dirty="0"/>
        </a:p>
      </dsp:txBody>
      <dsp:txXfrm>
        <a:off x="9241326" y="4254137"/>
        <a:ext cx="2911979" cy="11161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D996-FC5D-4FED-BF39-1E3160C88530}">
      <dsp:nvSpPr>
        <dsp:cNvPr id="0" name=""/>
        <dsp:cNvSpPr/>
      </dsp:nvSpPr>
      <dsp:spPr>
        <a:xfrm>
          <a:off x="256901"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Trust vs. Mistrust</a:t>
          </a:r>
        </a:p>
        <a:p>
          <a:pPr marL="228600" lvl="1" indent="-228600" algn="l" defTabSz="889000">
            <a:lnSpc>
              <a:spcPct val="90000"/>
            </a:lnSpc>
            <a:spcBef>
              <a:spcPct val="0"/>
            </a:spcBef>
            <a:spcAft>
              <a:spcPct val="15000"/>
            </a:spcAft>
            <a:buChar char="••"/>
          </a:pPr>
          <a:r>
            <a:rPr lang="en-US" sz="2000" kern="1200" dirty="0"/>
            <a:t>Autonomy vs. Shame &amp; </a:t>
          </a:r>
          <a:r>
            <a:rPr lang="en-US" sz="2000" kern="1200" dirty="0" smtClean="0"/>
            <a:t>Doubt </a:t>
          </a:r>
          <a:endParaRPr lang="en-US" sz="2000" kern="1200" dirty="0"/>
        </a:p>
        <a:p>
          <a:pPr marL="228600" lvl="1" indent="-228600" algn="l" defTabSz="889000">
            <a:lnSpc>
              <a:spcPct val="90000"/>
            </a:lnSpc>
            <a:spcBef>
              <a:spcPct val="0"/>
            </a:spcBef>
            <a:spcAft>
              <a:spcPct val="15000"/>
            </a:spcAft>
            <a:buChar char="••"/>
          </a:pPr>
          <a:r>
            <a:rPr lang="en-US" sz="2000" b="0" i="1" u="none" kern="1200" dirty="0" smtClean="0">
              <a:solidFill>
                <a:srgbClr val="FF0000"/>
              </a:solidFill>
            </a:rPr>
            <a:t>Initiative vs. Guilt</a:t>
          </a:r>
          <a:endParaRPr lang="en-US" sz="2000" b="0" i="1" u="none" kern="1200" dirty="0">
            <a:solidFill>
              <a:srgbClr val="FF0000"/>
            </a:solidFill>
          </a:endParaRPr>
        </a:p>
      </dsp:txBody>
      <dsp:txXfrm>
        <a:off x="320564" y="2109443"/>
        <a:ext cx="3226784" cy="2046305"/>
      </dsp:txXfrm>
    </dsp:sp>
    <dsp:sp modelId="{A56DAA13-1160-4225-BA53-86C9C3D1177C}">
      <dsp:nvSpPr>
        <dsp:cNvPr id="0" name=""/>
        <dsp:cNvSpPr/>
      </dsp:nvSpPr>
      <dsp:spPr>
        <a:xfrm>
          <a:off x="1905153" y="2763071"/>
          <a:ext cx="3612670" cy="3612670"/>
        </a:xfrm>
        <a:prstGeom prst="leftCircularArrow">
          <a:avLst>
            <a:gd name="adj1" fmla="val 2917"/>
            <a:gd name="adj2" fmla="val 356999"/>
            <a:gd name="adj3" fmla="val 2132510"/>
            <a:gd name="adj4" fmla="val 9024489"/>
            <a:gd name="adj5" fmla="val 3403"/>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17871D-FF3B-43DB-B4B9-BE0AC45027F2}">
      <dsp:nvSpPr>
        <dsp:cNvPr id="0" name=""/>
        <dsp:cNvSpPr/>
      </dsp:nvSpPr>
      <dsp:spPr>
        <a:xfrm>
          <a:off x="749325"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smtClean="0"/>
            <a:t>Stabilization</a:t>
          </a:r>
          <a:endParaRPr lang="en-US" sz="2900" kern="1200" dirty="0"/>
        </a:p>
      </dsp:txBody>
      <dsp:txXfrm>
        <a:off x="784051" y="4254137"/>
        <a:ext cx="2911979" cy="1116164"/>
      </dsp:txXfrm>
    </dsp:sp>
    <dsp:sp modelId="{5C2AFBD0-34DE-4395-93D3-5BBCB6DE3297}">
      <dsp:nvSpPr>
        <dsp:cNvPr id="0" name=""/>
        <dsp:cNvSpPr/>
      </dsp:nvSpPr>
      <dsp:spPr>
        <a:xfrm>
          <a:off x="4232605"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t>Initiative vs. Guilt</a:t>
          </a:r>
          <a:endParaRPr lang="en-US" sz="2000" i="1" u="none" kern="1200" dirty="0"/>
        </a:p>
        <a:p>
          <a:pPr marL="228600" lvl="1" indent="-228600" algn="l" defTabSz="889000">
            <a:lnSpc>
              <a:spcPct val="90000"/>
            </a:lnSpc>
            <a:spcBef>
              <a:spcPct val="0"/>
            </a:spcBef>
            <a:spcAft>
              <a:spcPct val="15000"/>
            </a:spcAft>
            <a:buChar char="••"/>
          </a:pPr>
          <a:r>
            <a:rPr lang="en-US" sz="2000" kern="1200" dirty="0"/>
            <a:t>Industry vs. Inferiority</a:t>
          </a:r>
        </a:p>
        <a:p>
          <a:pPr marL="228600" lvl="1" indent="-228600" algn="l" defTabSz="889000">
            <a:lnSpc>
              <a:spcPct val="90000"/>
            </a:lnSpc>
            <a:spcBef>
              <a:spcPct val="0"/>
            </a:spcBef>
            <a:spcAft>
              <a:spcPct val="15000"/>
            </a:spcAft>
            <a:buChar char="••"/>
          </a:pPr>
          <a:r>
            <a:rPr lang="en-US" sz="2000" kern="1200" dirty="0"/>
            <a:t>Identity vs. Role Confusion</a:t>
          </a:r>
        </a:p>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dsp:txBody>
      <dsp:txXfrm>
        <a:off x="4296268" y="2702251"/>
        <a:ext cx="3226784" cy="2046305"/>
      </dsp:txXfrm>
    </dsp:sp>
    <dsp:sp modelId="{A9AFBDA0-48BC-40FB-9CFB-B06C6D17BCBC}">
      <dsp:nvSpPr>
        <dsp:cNvPr id="0" name=""/>
        <dsp:cNvSpPr/>
      </dsp:nvSpPr>
      <dsp:spPr>
        <a:xfrm>
          <a:off x="6105840" y="373788"/>
          <a:ext cx="4041251" cy="4041251"/>
        </a:xfrm>
        <a:prstGeom prst="circularArrow">
          <a:avLst>
            <a:gd name="adj1" fmla="val 2608"/>
            <a:gd name="adj2" fmla="val 316841"/>
            <a:gd name="adj3" fmla="val 19507648"/>
            <a:gd name="adj4" fmla="val 12575511"/>
            <a:gd name="adj5" fmla="val 3042"/>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044632-A1FE-47E1-B2EF-11C22F5A1194}">
      <dsp:nvSpPr>
        <dsp:cNvPr id="0" name=""/>
        <dsp:cNvSpPr/>
      </dsp:nvSpPr>
      <dsp:spPr>
        <a:xfrm>
          <a:off x="4977963" y="145297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Remembering &amp; Mourning</a:t>
          </a:r>
          <a:endParaRPr lang="en-US" sz="2900" kern="1200" dirty="0"/>
        </a:p>
      </dsp:txBody>
      <dsp:txXfrm>
        <a:off x="5012689" y="1487697"/>
        <a:ext cx="2911979" cy="1116164"/>
      </dsp:txXfrm>
    </dsp:sp>
    <dsp:sp modelId="{E353093E-C4DF-4C8F-A3C0-902D67E8261F}">
      <dsp:nvSpPr>
        <dsp:cNvPr id="0" name=""/>
        <dsp:cNvSpPr/>
      </dsp:nvSpPr>
      <dsp:spPr>
        <a:xfrm>
          <a:off x="8461243"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smtClean="0"/>
            <a:t>Generativity vs. Stagnation </a:t>
          </a:r>
          <a:endParaRPr lang="en-US" sz="2000" kern="1200" dirty="0"/>
        </a:p>
        <a:p>
          <a:pPr marL="228600" lvl="1" indent="-228600" algn="l" defTabSz="889000">
            <a:lnSpc>
              <a:spcPct val="90000"/>
            </a:lnSpc>
            <a:spcBef>
              <a:spcPct val="0"/>
            </a:spcBef>
            <a:spcAft>
              <a:spcPct val="15000"/>
            </a:spcAft>
            <a:buChar char="••"/>
          </a:pPr>
          <a:r>
            <a:rPr lang="en-US" sz="2000" kern="1200" dirty="0"/>
            <a:t>Integrity vs. Despair</a:t>
          </a:r>
          <a:endParaRPr lang="en-US" sz="2000" kern="1200"/>
        </a:p>
      </dsp:txBody>
      <dsp:txXfrm>
        <a:off x="8524906" y="2109443"/>
        <a:ext cx="3226784" cy="2046305"/>
      </dsp:txXfrm>
    </dsp:sp>
    <dsp:sp modelId="{2B5884F9-2A38-44C9-BE48-9BACC31A0E8C}">
      <dsp:nvSpPr>
        <dsp:cNvPr id="0" name=""/>
        <dsp:cNvSpPr/>
      </dsp:nvSpPr>
      <dsp:spPr>
        <a:xfrm>
          <a:off x="9206600"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Reconnection</a:t>
          </a:r>
          <a:endParaRPr lang="en-US" sz="2900" kern="1200" dirty="0"/>
        </a:p>
      </dsp:txBody>
      <dsp:txXfrm>
        <a:off x="9241326" y="4254137"/>
        <a:ext cx="2911979" cy="11161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D996-FC5D-4FED-BF39-1E3160C88530}">
      <dsp:nvSpPr>
        <dsp:cNvPr id="0" name=""/>
        <dsp:cNvSpPr/>
      </dsp:nvSpPr>
      <dsp:spPr>
        <a:xfrm>
          <a:off x="256901"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Trust vs. Mistrust</a:t>
          </a:r>
        </a:p>
        <a:p>
          <a:pPr marL="228600" lvl="1" indent="-228600" algn="l" defTabSz="889000">
            <a:lnSpc>
              <a:spcPct val="90000"/>
            </a:lnSpc>
            <a:spcBef>
              <a:spcPct val="0"/>
            </a:spcBef>
            <a:spcAft>
              <a:spcPct val="15000"/>
            </a:spcAft>
            <a:buChar char="••"/>
          </a:pPr>
          <a:r>
            <a:rPr lang="en-US" sz="2000" kern="1200" dirty="0"/>
            <a:t>Autonomy vs. Shame &amp; </a:t>
          </a:r>
          <a:r>
            <a:rPr lang="en-US" sz="2000" kern="1200" dirty="0" smtClean="0"/>
            <a:t>Doubt </a:t>
          </a:r>
          <a:endParaRPr lang="en-US" sz="2000" kern="1200" dirty="0"/>
        </a:p>
        <a:p>
          <a:pPr marL="228600" lvl="1" indent="-228600" algn="l" defTabSz="889000">
            <a:lnSpc>
              <a:spcPct val="90000"/>
            </a:lnSpc>
            <a:spcBef>
              <a:spcPct val="0"/>
            </a:spcBef>
            <a:spcAft>
              <a:spcPct val="15000"/>
            </a:spcAft>
            <a:buChar char="••"/>
          </a:pPr>
          <a:r>
            <a:rPr lang="en-US" sz="2000" b="0" i="1" u="none" kern="1200" dirty="0" smtClean="0">
              <a:solidFill>
                <a:srgbClr val="FF0000"/>
              </a:solidFill>
            </a:rPr>
            <a:t>Initiative vs. Guilt</a:t>
          </a:r>
          <a:endParaRPr lang="en-US" sz="2000" b="0" i="1" u="none" kern="1200" dirty="0">
            <a:solidFill>
              <a:srgbClr val="FF0000"/>
            </a:solidFill>
          </a:endParaRPr>
        </a:p>
      </dsp:txBody>
      <dsp:txXfrm>
        <a:off x="320564" y="2109443"/>
        <a:ext cx="3226784" cy="2046305"/>
      </dsp:txXfrm>
    </dsp:sp>
    <dsp:sp modelId="{A56DAA13-1160-4225-BA53-86C9C3D1177C}">
      <dsp:nvSpPr>
        <dsp:cNvPr id="0" name=""/>
        <dsp:cNvSpPr/>
      </dsp:nvSpPr>
      <dsp:spPr>
        <a:xfrm>
          <a:off x="1905153" y="2763071"/>
          <a:ext cx="3612670" cy="3612670"/>
        </a:xfrm>
        <a:prstGeom prst="leftCircularArrow">
          <a:avLst>
            <a:gd name="adj1" fmla="val 2917"/>
            <a:gd name="adj2" fmla="val 356999"/>
            <a:gd name="adj3" fmla="val 2132510"/>
            <a:gd name="adj4" fmla="val 9024489"/>
            <a:gd name="adj5" fmla="val 3403"/>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17871D-FF3B-43DB-B4B9-BE0AC45027F2}">
      <dsp:nvSpPr>
        <dsp:cNvPr id="0" name=""/>
        <dsp:cNvSpPr/>
      </dsp:nvSpPr>
      <dsp:spPr>
        <a:xfrm>
          <a:off x="749325"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smtClean="0"/>
            <a:t>Stabilization</a:t>
          </a:r>
          <a:endParaRPr lang="en-US" sz="2900" kern="1200" dirty="0"/>
        </a:p>
      </dsp:txBody>
      <dsp:txXfrm>
        <a:off x="784051" y="4254137"/>
        <a:ext cx="2911979" cy="1116164"/>
      </dsp:txXfrm>
    </dsp:sp>
    <dsp:sp modelId="{5C2AFBD0-34DE-4395-93D3-5BBCB6DE3297}">
      <dsp:nvSpPr>
        <dsp:cNvPr id="0" name=""/>
        <dsp:cNvSpPr/>
      </dsp:nvSpPr>
      <dsp:spPr>
        <a:xfrm>
          <a:off x="4232605"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t>Initiative vs. Guilt</a:t>
          </a:r>
          <a:endParaRPr lang="en-US" sz="2000" i="1" u="none" kern="1200" dirty="0"/>
        </a:p>
        <a:p>
          <a:pPr marL="228600" lvl="1" indent="-228600" algn="l" defTabSz="889000">
            <a:lnSpc>
              <a:spcPct val="90000"/>
            </a:lnSpc>
            <a:spcBef>
              <a:spcPct val="0"/>
            </a:spcBef>
            <a:spcAft>
              <a:spcPct val="15000"/>
            </a:spcAft>
            <a:buChar char="••"/>
          </a:pPr>
          <a:r>
            <a:rPr lang="en-US" sz="2000" kern="1200" dirty="0"/>
            <a:t>Industry vs. Inferiority</a:t>
          </a:r>
        </a:p>
        <a:p>
          <a:pPr marL="228600" lvl="1" indent="-228600" algn="l" defTabSz="889000">
            <a:lnSpc>
              <a:spcPct val="90000"/>
            </a:lnSpc>
            <a:spcBef>
              <a:spcPct val="0"/>
            </a:spcBef>
            <a:spcAft>
              <a:spcPct val="15000"/>
            </a:spcAft>
            <a:buChar char="••"/>
          </a:pPr>
          <a:r>
            <a:rPr lang="en-US" sz="2000" kern="1200" dirty="0"/>
            <a:t>Identity vs. Role Confusion</a:t>
          </a:r>
        </a:p>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dsp:txBody>
      <dsp:txXfrm>
        <a:off x="4296268" y="2702251"/>
        <a:ext cx="3226784" cy="2046305"/>
      </dsp:txXfrm>
    </dsp:sp>
    <dsp:sp modelId="{A9AFBDA0-48BC-40FB-9CFB-B06C6D17BCBC}">
      <dsp:nvSpPr>
        <dsp:cNvPr id="0" name=""/>
        <dsp:cNvSpPr/>
      </dsp:nvSpPr>
      <dsp:spPr>
        <a:xfrm>
          <a:off x="6105840" y="373788"/>
          <a:ext cx="4041251" cy="4041251"/>
        </a:xfrm>
        <a:prstGeom prst="circularArrow">
          <a:avLst>
            <a:gd name="adj1" fmla="val 2608"/>
            <a:gd name="adj2" fmla="val 316841"/>
            <a:gd name="adj3" fmla="val 19507648"/>
            <a:gd name="adj4" fmla="val 12575511"/>
            <a:gd name="adj5" fmla="val 3042"/>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044632-A1FE-47E1-B2EF-11C22F5A1194}">
      <dsp:nvSpPr>
        <dsp:cNvPr id="0" name=""/>
        <dsp:cNvSpPr/>
      </dsp:nvSpPr>
      <dsp:spPr>
        <a:xfrm>
          <a:off x="4977963" y="145297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Remembering &amp; Mourning</a:t>
          </a:r>
          <a:endParaRPr lang="en-US" sz="2900" kern="1200" dirty="0"/>
        </a:p>
      </dsp:txBody>
      <dsp:txXfrm>
        <a:off x="5012689" y="1487697"/>
        <a:ext cx="2911979" cy="1116164"/>
      </dsp:txXfrm>
    </dsp:sp>
    <dsp:sp modelId="{E353093E-C4DF-4C8F-A3C0-902D67E8261F}">
      <dsp:nvSpPr>
        <dsp:cNvPr id="0" name=""/>
        <dsp:cNvSpPr/>
      </dsp:nvSpPr>
      <dsp:spPr>
        <a:xfrm>
          <a:off x="8461243"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smtClean="0"/>
            <a:t>Generativity vs. Stagnation </a:t>
          </a:r>
          <a:endParaRPr lang="en-US" sz="2000" kern="1200" dirty="0"/>
        </a:p>
        <a:p>
          <a:pPr marL="228600" lvl="1" indent="-228600" algn="l" defTabSz="889000">
            <a:lnSpc>
              <a:spcPct val="90000"/>
            </a:lnSpc>
            <a:spcBef>
              <a:spcPct val="0"/>
            </a:spcBef>
            <a:spcAft>
              <a:spcPct val="15000"/>
            </a:spcAft>
            <a:buChar char="••"/>
          </a:pPr>
          <a:r>
            <a:rPr lang="en-US" sz="2000" kern="1200" dirty="0"/>
            <a:t>Integrity vs. Despair</a:t>
          </a:r>
          <a:endParaRPr lang="en-US" sz="2000" kern="1200"/>
        </a:p>
      </dsp:txBody>
      <dsp:txXfrm>
        <a:off x="8524906" y="2109443"/>
        <a:ext cx="3226784" cy="2046305"/>
      </dsp:txXfrm>
    </dsp:sp>
    <dsp:sp modelId="{2B5884F9-2A38-44C9-BE48-9BACC31A0E8C}">
      <dsp:nvSpPr>
        <dsp:cNvPr id="0" name=""/>
        <dsp:cNvSpPr/>
      </dsp:nvSpPr>
      <dsp:spPr>
        <a:xfrm>
          <a:off x="9206600"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Reconnection</a:t>
          </a:r>
          <a:endParaRPr lang="en-US" sz="2900" kern="1200" dirty="0"/>
        </a:p>
      </dsp:txBody>
      <dsp:txXfrm>
        <a:off x="9241326" y="4254137"/>
        <a:ext cx="2911979" cy="1116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D996-FC5D-4FED-BF39-1E3160C88530}">
      <dsp:nvSpPr>
        <dsp:cNvPr id="0" name=""/>
        <dsp:cNvSpPr/>
      </dsp:nvSpPr>
      <dsp:spPr>
        <a:xfrm>
          <a:off x="256901"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Trust vs. Mistrust</a:t>
          </a:r>
        </a:p>
        <a:p>
          <a:pPr marL="228600" lvl="1" indent="-228600" algn="l" defTabSz="889000">
            <a:lnSpc>
              <a:spcPct val="90000"/>
            </a:lnSpc>
            <a:spcBef>
              <a:spcPct val="0"/>
            </a:spcBef>
            <a:spcAft>
              <a:spcPct val="15000"/>
            </a:spcAft>
            <a:buChar char="••"/>
          </a:pPr>
          <a:r>
            <a:rPr lang="en-US" sz="2000" kern="1200" dirty="0"/>
            <a:t>Autonomy vs. Shame &amp; Doubt</a:t>
          </a:r>
        </a:p>
        <a:p>
          <a:pPr marL="228600" lvl="1" indent="-228600" algn="l" defTabSz="889000">
            <a:lnSpc>
              <a:spcPct val="90000"/>
            </a:lnSpc>
            <a:spcBef>
              <a:spcPct val="0"/>
            </a:spcBef>
            <a:spcAft>
              <a:spcPct val="15000"/>
            </a:spcAft>
            <a:buChar char="••"/>
          </a:pPr>
          <a:r>
            <a:rPr lang="en-US" sz="2000" b="0" i="1" u="none" kern="1200" dirty="0" smtClean="0">
              <a:solidFill>
                <a:srgbClr val="FF0000"/>
              </a:solidFill>
            </a:rPr>
            <a:t>Initiative vs. Guilt</a:t>
          </a:r>
          <a:endParaRPr lang="en-US" sz="2000" b="0" i="1" u="none" kern="1200" dirty="0">
            <a:solidFill>
              <a:srgbClr val="FF0000"/>
            </a:solidFill>
          </a:endParaRPr>
        </a:p>
      </dsp:txBody>
      <dsp:txXfrm>
        <a:off x="320564" y="2109443"/>
        <a:ext cx="3226784" cy="2046305"/>
      </dsp:txXfrm>
    </dsp:sp>
    <dsp:sp modelId="{A56DAA13-1160-4225-BA53-86C9C3D1177C}">
      <dsp:nvSpPr>
        <dsp:cNvPr id="0" name=""/>
        <dsp:cNvSpPr/>
      </dsp:nvSpPr>
      <dsp:spPr>
        <a:xfrm>
          <a:off x="1905153" y="2763071"/>
          <a:ext cx="3612670" cy="3612670"/>
        </a:xfrm>
        <a:prstGeom prst="leftCircularArrow">
          <a:avLst>
            <a:gd name="adj1" fmla="val 2917"/>
            <a:gd name="adj2" fmla="val 356999"/>
            <a:gd name="adj3" fmla="val 2132510"/>
            <a:gd name="adj4" fmla="val 9024489"/>
            <a:gd name="adj5" fmla="val 3403"/>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17871D-FF3B-43DB-B4B9-BE0AC45027F2}">
      <dsp:nvSpPr>
        <dsp:cNvPr id="0" name=""/>
        <dsp:cNvSpPr/>
      </dsp:nvSpPr>
      <dsp:spPr>
        <a:xfrm>
          <a:off x="749325"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smtClean="0"/>
            <a:t>Stabilization</a:t>
          </a:r>
          <a:endParaRPr lang="en-US" sz="2900" kern="1200" dirty="0"/>
        </a:p>
      </dsp:txBody>
      <dsp:txXfrm>
        <a:off x="784051" y="4254137"/>
        <a:ext cx="2911979" cy="1116164"/>
      </dsp:txXfrm>
    </dsp:sp>
    <dsp:sp modelId="{5C2AFBD0-34DE-4395-93D3-5BBCB6DE3297}">
      <dsp:nvSpPr>
        <dsp:cNvPr id="0" name=""/>
        <dsp:cNvSpPr/>
      </dsp:nvSpPr>
      <dsp:spPr>
        <a:xfrm>
          <a:off x="4232605"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t>Initiative vs. Guilt</a:t>
          </a:r>
          <a:endParaRPr lang="en-US" sz="2000" i="1" u="none" kern="1200" dirty="0"/>
        </a:p>
        <a:p>
          <a:pPr marL="228600" lvl="1" indent="-228600" algn="l" defTabSz="889000">
            <a:lnSpc>
              <a:spcPct val="90000"/>
            </a:lnSpc>
            <a:spcBef>
              <a:spcPct val="0"/>
            </a:spcBef>
            <a:spcAft>
              <a:spcPct val="15000"/>
            </a:spcAft>
            <a:buChar char="••"/>
          </a:pPr>
          <a:r>
            <a:rPr lang="en-US" sz="2000" kern="1200" dirty="0"/>
            <a:t>Industry vs. Inferiority</a:t>
          </a:r>
        </a:p>
        <a:p>
          <a:pPr marL="228600" lvl="1" indent="-228600" algn="l" defTabSz="889000">
            <a:lnSpc>
              <a:spcPct val="90000"/>
            </a:lnSpc>
            <a:spcBef>
              <a:spcPct val="0"/>
            </a:spcBef>
            <a:spcAft>
              <a:spcPct val="15000"/>
            </a:spcAft>
            <a:buChar char="••"/>
          </a:pPr>
          <a:r>
            <a:rPr lang="en-US" sz="2000" kern="1200" dirty="0"/>
            <a:t>Identity vs. Role Confusion</a:t>
          </a:r>
        </a:p>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dsp:txBody>
      <dsp:txXfrm>
        <a:off x="4296268" y="2702251"/>
        <a:ext cx="3226784" cy="2046305"/>
      </dsp:txXfrm>
    </dsp:sp>
    <dsp:sp modelId="{A9AFBDA0-48BC-40FB-9CFB-B06C6D17BCBC}">
      <dsp:nvSpPr>
        <dsp:cNvPr id="0" name=""/>
        <dsp:cNvSpPr/>
      </dsp:nvSpPr>
      <dsp:spPr>
        <a:xfrm>
          <a:off x="6105840" y="373788"/>
          <a:ext cx="4041251" cy="4041251"/>
        </a:xfrm>
        <a:prstGeom prst="circularArrow">
          <a:avLst>
            <a:gd name="adj1" fmla="val 2608"/>
            <a:gd name="adj2" fmla="val 316841"/>
            <a:gd name="adj3" fmla="val 19507648"/>
            <a:gd name="adj4" fmla="val 12575511"/>
            <a:gd name="adj5" fmla="val 3042"/>
          </a:avLst>
        </a:prstGeom>
        <a:solidFill>
          <a:schemeClr val="accent3">
            <a:tint val="6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0044632-A1FE-47E1-B2EF-11C22F5A1194}">
      <dsp:nvSpPr>
        <dsp:cNvPr id="0" name=""/>
        <dsp:cNvSpPr/>
      </dsp:nvSpPr>
      <dsp:spPr>
        <a:xfrm>
          <a:off x="4977963" y="145297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Remembering &amp; Mourning</a:t>
          </a:r>
          <a:endParaRPr lang="en-US" sz="2900" kern="1200" dirty="0"/>
        </a:p>
      </dsp:txBody>
      <dsp:txXfrm>
        <a:off x="5012689" y="1487697"/>
        <a:ext cx="2911979" cy="1116164"/>
      </dsp:txXfrm>
    </dsp:sp>
    <dsp:sp modelId="{E353093E-C4DF-4C8F-A3C0-902D67E8261F}">
      <dsp:nvSpPr>
        <dsp:cNvPr id="0" name=""/>
        <dsp:cNvSpPr/>
      </dsp:nvSpPr>
      <dsp:spPr>
        <a:xfrm>
          <a:off x="8461243" y="2045780"/>
          <a:ext cx="3354110" cy="2766439"/>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i="1" u="none" kern="1200" dirty="0" smtClean="0">
              <a:solidFill>
                <a:srgbClr val="FF0000"/>
              </a:solidFill>
            </a:rPr>
            <a:t>Intimacy vs. Isolation</a:t>
          </a:r>
          <a:endParaRPr lang="en-US" sz="2000" i="1" u="none" kern="1200" dirty="0">
            <a:solidFill>
              <a:srgbClr val="FF0000"/>
            </a:solidFill>
          </a:endParaRPr>
        </a:p>
        <a:p>
          <a:pPr marL="228600" lvl="1" indent="-228600" algn="l" defTabSz="889000">
            <a:lnSpc>
              <a:spcPct val="90000"/>
            </a:lnSpc>
            <a:spcBef>
              <a:spcPct val="0"/>
            </a:spcBef>
            <a:spcAft>
              <a:spcPct val="15000"/>
            </a:spcAft>
            <a:buChar char="••"/>
          </a:pPr>
          <a:r>
            <a:rPr lang="en-US" sz="2000" kern="1200" dirty="0" smtClean="0"/>
            <a:t>Generativity vs. Stagnation </a:t>
          </a:r>
          <a:endParaRPr lang="en-US" sz="2000" kern="1200" dirty="0"/>
        </a:p>
        <a:p>
          <a:pPr marL="228600" lvl="1" indent="-228600" algn="l" defTabSz="889000">
            <a:lnSpc>
              <a:spcPct val="90000"/>
            </a:lnSpc>
            <a:spcBef>
              <a:spcPct val="0"/>
            </a:spcBef>
            <a:spcAft>
              <a:spcPct val="15000"/>
            </a:spcAft>
            <a:buChar char="••"/>
          </a:pPr>
          <a:r>
            <a:rPr lang="en-US" sz="2000" kern="1200" dirty="0"/>
            <a:t>Integrity vs. Despair</a:t>
          </a:r>
          <a:endParaRPr lang="en-US" sz="2000" kern="1200"/>
        </a:p>
      </dsp:txBody>
      <dsp:txXfrm>
        <a:off x="8524906" y="2109443"/>
        <a:ext cx="3226784" cy="2046305"/>
      </dsp:txXfrm>
    </dsp:sp>
    <dsp:sp modelId="{2B5884F9-2A38-44C9-BE48-9BACC31A0E8C}">
      <dsp:nvSpPr>
        <dsp:cNvPr id="0" name=""/>
        <dsp:cNvSpPr/>
      </dsp:nvSpPr>
      <dsp:spPr>
        <a:xfrm>
          <a:off x="9206600" y="4219411"/>
          <a:ext cx="2981431" cy="1185616"/>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Reconnection</a:t>
          </a:r>
          <a:endParaRPr lang="en-US" sz="2900" kern="1200" dirty="0"/>
        </a:p>
      </dsp:txBody>
      <dsp:txXfrm>
        <a:off x="9241326" y="4254137"/>
        <a:ext cx="2911979" cy="1116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2212F-9B17-413C-BFEA-36132F94FF57}">
      <dsp:nvSpPr>
        <dsp:cNvPr id="0" name=""/>
        <dsp:cNvSpPr/>
      </dsp:nvSpPr>
      <dsp:spPr>
        <a:xfrm>
          <a:off x="0" y="0"/>
          <a:ext cx="10363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797EE-0FA6-42C9-B220-634D72DAA426}">
      <dsp:nvSpPr>
        <dsp:cNvPr id="0" name=""/>
        <dsp:cNvSpPr/>
      </dsp:nvSpPr>
      <dsp:spPr>
        <a:xfrm>
          <a:off x="0" y="0"/>
          <a:ext cx="2072640" cy="498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kern="1200" dirty="0" smtClean="0"/>
            <a:t>DRTT Essentials</a:t>
          </a:r>
          <a:endParaRPr lang="en-US" sz="3000" kern="1200" dirty="0"/>
        </a:p>
      </dsp:txBody>
      <dsp:txXfrm>
        <a:off x="0" y="0"/>
        <a:ext cx="2072640" cy="4980561"/>
      </dsp:txXfrm>
    </dsp:sp>
    <dsp:sp modelId="{A5A05335-B0AE-4DA5-90D6-0C4846A35938}">
      <dsp:nvSpPr>
        <dsp:cNvPr id="0" name=""/>
        <dsp:cNvSpPr/>
      </dsp:nvSpPr>
      <dsp:spPr>
        <a:xfrm>
          <a:off x="2228088" y="58548"/>
          <a:ext cx="8135112" cy="117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We are working with people not a diagnosis</a:t>
          </a:r>
          <a:endParaRPr lang="en-US" sz="2500" kern="1200" dirty="0"/>
        </a:p>
      </dsp:txBody>
      <dsp:txXfrm>
        <a:off x="2228088" y="58548"/>
        <a:ext cx="8135112" cy="1170966"/>
      </dsp:txXfrm>
    </dsp:sp>
    <dsp:sp modelId="{7A0E0326-B57E-4C58-B0BF-9F83691B5E6A}">
      <dsp:nvSpPr>
        <dsp:cNvPr id="0" name=""/>
        <dsp:cNvSpPr/>
      </dsp:nvSpPr>
      <dsp:spPr>
        <a:xfrm>
          <a:off x="2072640" y="1229515"/>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8B9DA-6D5D-4AF4-A8DC-B8A8CE5D82A6}">
      <dsp:nvSpPr>
        <dsp:cNvPr id="0" name=""/>
        <dsp:cNvSpPr/>
      </dsp:nvSpPr>
      <dsp:spPr>
        <a:xfrm>
          <a:off x="2228088" y="1288063"/>
          <a:ext cx="8135112" cy="117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Although we are trying to reenact early childhood development, we do NOT treat the client as a child. </a:t>
          </a:r>
          <a:endParaRPr lang="en-US" sz="2500" kern="1200" dirty="0"/>
        </a:p>
      </dsp:txBody>
      <dsp:txXfrm>
        <a:off x="2228088" y="1288063"/>
        <a:ext cx="8135112" cy="1170966"/>
      </dsp:txXfrm>
    </dsp:sp>
    <dsp:sp modelId="{409A91F9-F1C1-497D-8237-8E04F75EE208}">
      <dsp:nvSpPr>
        <dsp:cNvPr id="0" name=""/>
        <dsp:cNvSpPr/>
      </dsp:nvSpPr>
      <dsp:spPr>
        <a:xfrm>
          <a:off x="2072640" y="2459030"/>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331A8-E5DC-4E6D-9422-F6C974F9DB5C}">
      <dsp:nvSpPr>
        <dsp:cNvPr id="0" name=""/>
        <dsp:cNvSpPr/>
      </dsp:nvSpPr>
      <dsp:spPr>
        <a:xfrm>
          <a:off x="2228088" y="2517578"/>
          <a:ext cx="8135112" cy="117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Symptoms and behaviors often have purpose and meaning</a:t>
          </a:r>
          <a:endParaRPr lang="en-US" sz="2500" kern="1200" dirty="0"/>
        </a:p>
      </dsp:txBody>
      <dsp:txXfrm>
        <a:off x="2228088" y="2517578"/>
        <a:ext cx="8135112" cy="1170966"/>
      </dsp:txXfrm>
    </dsp:sp>
    <dsp:sp modelId="{524E0900-3625-4373-A3A9-C72477936442}">
      <dsp:nvSpPr>
        <dsp:cNvPr id="0" name=""/>
        <dsp:cNvSpPr/>
      </dsp:nvSpPr>
      <dsp:spPr>
        <a:xfrm>
          <a:off x="2072640" y="3688545"/>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B4D56-36A8-486A-8F9B-21A89BB82C34}">
      <dsp:nvSpPr>
        <dsp:cNvPr id="0" name=""/>
        <dsp:cNvSpPr/>
      </dsp:nvSpPr>
      <dsp:spPr>
        <a:xfrm>
          <a:off x="2228088" y="3747093"/>
          <a:ext cx="8135112" cy="117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The slower you go, the faster you get there. </a:t>
          </a:r>
          <a:endParaRPr lang="en-US" sz="2500" kern="1200" dirty="0"/>
        </a:p>
      </dsp:txBody>
      <dsp:txXfrm>
        <a:off x="2228088" y="3747093"/>
        <a:ext cx="8135112" cy="1170966"/>
      </dsp:txXfrm>
    </dsp:sp>
    <dsp:sp modelId="{E7DA77EE-45BE-4B80-AFF0-B5C2133A24FE}">
      <dsp:nvSpPr>
        <dsp:cNvPr id="0" name=""/>
        <dsp:cNvSpPr/>
      </dsp:nvSpPr>
      <dsp:spPr>
        <a:xfrm>
          <a:off x="2072640" y="4918060"/>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2212F-9B17-413C-BFEA-36132F94FF57}">
      <dsp:nvSpPr>
        <dsp:cNvPr id="0" name=""/>
        <dsp:cNvSpPr/>
      </dsp:nvSpPr>
      <dsp:spPr>
        <a:xfrm>
          <a:off x="0" y="0"/>
          <a:ext cx="10363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797EE-0FA6-42C9-B220-634D72DAA426}">
      <dsp:nvSpPr>
        <dsp:cNvPr id="0" name=""/>
        <dsp:cNvSpPr/>
      </dsp:nvSpPr>
      <dsp:spPr>
        <a:xfrm>
          <a:off x="0" y="0"/>
          <a:ext cx="2072640" cy="542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Five Principles of DRTT</a:t>
          </a:r>
          <a:endParaRPr lang="en-US" sz="3100" kern="1200" dirty="0"/>
        </a:p>
      </dsp:txBody>
      <dsp:txXfrm>
        <a:off x="0" y="0"/>
        <a:ext cx="2072640" cy="5429251"/>
      </dsp:txXfrm>
    </dsp:sp>
    <dsp:sp modelId="{B065D33F-99E4-4FE6-9D14-7C6B4625C2AB}">
      <dsp:nvSpPr>
        <dsp:cNvPr id="0" name=""/>
        <dsp:cNvSpPr/>
      </dsp:nvSpPr>
      <dsp:spPr>
        <a:xfrm>
          <a:off x="2228088" y="84832"/>
          <a:ext cx="8135112"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1. Micro vs. Macro Psychosocial Development</a:t>
          </a:r>
          <a:endParaRPr lang="en-US" sz="3200" kern="1200" dirty="0"/>
        </a:p>
      </dsp:txBody>
      <dsp:txXfrm>
        <a:off x="2228088" y="84832"/>
        <a:ext cx="8135112" cy="1696640"/>
      </dsp:txXfrm>
    </dsp:sp>
    <dsp:sp modelId="{8D2E0209-B320-4A98-AD55-048011BF9D37}">
      <dsp:nvSpPr>
        <dsp:cNvPr id="0" name=""/>
        <dsp:cNvSpPr/>
      </dsp:nvSpPr>
      <dsp:spPr>
        <a:xfrm>
          <a:off x="2072640" y="1781472"/>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BDF8C-4BFA-4AFC-8A82-D10C6174AF97}">
      <dsp:nvSpPr>
        <dsp:cNvPr id="0" name=""/>
        <dsp:cNvSpPr/>
      </dsp:nvSpPr>
      <dsp:spPr>
        <a:xfrm>
          <a:off x="2228088" y="1866305"/>
          <a:ext cx="8135112"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2. Psychosocial Unfolding in the</a:t>
          </a:r>
        </a:p>
        <a:p>
          <a:pPr lvl="0" algn="l" defTabSz="1422400">
            <a:lnSpc>
              <a:spcPct val="90000"/>
            </a:lnSpc>
            <a:spcBef>
              <a:spcPct val="0"/>
            </a:spcBef>
            <a:spcAft>
              <a:spcPct val="35000"/>
            </a:spcAft>
          </a:pPr>
          <a:r>
            <a:rPr lang="en-US" sz="3200" kern="1200" dirty="0" smtClean="0"/>
            <a:t> 3-tiered model</a:t>
          </a:r>
          <a:endParaRPr lang="en-US" sz="3200" kern="1200" dirty="0"/>
        </a:p>
      </dsp:txBody>
      <dsp:txXfrm>
        <a:off x="2228088" y="1866305"/>
        <a:ext cx="8135112" cy="1696640"/>
      </dsp:txXfrm>
    </dsp:sp>
    <dsp:sp modelId="{804C0B42-0A70-4EBF-8B49-AB04D50F7200}">
      <dsp:nvSpPr>
        <dsp:cNvPr id="0" name=""/>
        <dsp:cNvSpPr/>
      </dsp:nvSpPr>
      <dsp:spPr>
        <a:xfrm>
          <a:off x="2072640" y="3562945"/>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B2768-6F03-44E1-8055-8EF603B7267E}">
      <dsp:nvSpPr>
        <dsp:cNvPr id="0" name=""/>
        <dsp:cNvSpPr/>
      </dsp:nvSpPr>
      <dsp:spPr>
        <a:xfrm>
          <a:off x="2228088" y="3647778"/>
          <a:ext cx="8135112"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3. Reenactments occur through Psychodynamic and Attachment means. </a:t>
          </a:r>
          <a:endParaRPr lang="en-US" sz="3200" kern="1200" dirty="0"/>
        </a:p>
      </dsp:txBody>
      <dsp:txXfrm>
        <a:off x="2228088" y="3647778"/>
        <a:ext cx="8135112" cy="1696640"/>
      </dsp:txXfrm>
    </dsp:sp>
    <dsp:sp modelId="{D03FB8A0-D341-40C6-ADE2-7BCBDA3949ED}">
      <dsp:nvSpPr>
        <dsp:cNvPr id="0" name=""/>
        <dsp:cNvSpPr/>
      </dsp:nvSpPr>
      <dsp:spPr>
        <a:xfrm>
          <a:off x="2072640" y="5344418"/>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2212F-9B17-413C-BFEA-36132F94FF57}">
      <dsp:nvSpPr>
        <dsp:cNvPr id="0" name=""/>
        <dsp:cNvSpPr/>
      </dsp:nvSpPr>
      <dsp:spPr>
        <a:xfrm>
          <a:off x="0" y="0"/>
          <a:ext cx="10363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797EE-0FA6-42C9-B220-634D72DAA426}">
      <dsp:nvSpPr>
        <dsp:cNvPr id="0" name=""/>
        <dsp:cNvSpPr/>
      </dsp:nvSpPr>
      <dsp:spPr>
        <a:xfrm>
          <a:off x="0" y="0"/>
          <a:ext cx="2072640" cy="4980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Five Principles of DRTT</a:t>
          </a:r>
          <a:endParaRPr lang="en-US" sz="3100" kern="1200" dirty="0"/>
        </a:p>
      </dsp:txBody>
      <dsp:txXfrm>
        <a:off x="0" y="0"/>
        <a:ext cx="2072640" cy="4980561"/>
      </dsp:txXfrm>
    </dsp:sp>
    <dsp:sp modelId="{B065D33F-99E4-4FE6-9D14-7C6B4625C2AB}">
      <dsp:nvSpPr>
        <dsp:cNvPr id="0" name=""/>
        <dsp:cNvSpPr/>
      </dsp:nvSpPr>
      <dsp:spPr>
        <a:xfrm>
          <a:off x="2228088" y="115759"/>
          <a:ext cx="8135112" cy="231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4. Reenactments can lead to Corrective Therapeutic Experiences (CTE) and prepare the client for work in the next stage. </a:t>
          </a:r>
          <a:endParaRPr lang="en-US" sz="2900" kern="1200" dirty="0"/>
        </a:p>
      </dsp:txBody>
      <dsp:txXfrm>
        <a:off x="2228088" y="115759"/>
        <a:ext cx="8135112" cy="2315182"/>
      </dsp:txXfrm>
    </dsp:sp>
    <dsp:sp modelId="{8D2E0209-B320-4A98-AD55-048011BF9D37}">
      <dsp:nvSpPr>
        <dsp:cNvPr id="0" name=""/>
        <dsp:cNvSpPr/>
      </dsp:nvSpPr>
      <dsp:spPr>
        <a:xfrm>
          <a:off x="2072640" y="2430941"/>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117603-84B0-4206-8BED-C47E9F08DEFC}">
      <dsp:nvSpPr>
        <dsp:cNvPr id="0" name=""/>
        <dsp:cNvSpPr/>
      </dsp:nvSpPr>
      <dsp:spPr>
        <a:xfrm>
          <a:off x="2228088" y="2546700"/>
          <a:ext cx="8135112" cy="231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5. Identifying the Corrective Ratio, leads to better understanding of the transference. </a:t>
          </a:r>
          <a:endParaRPr lang="en-US" sz="2900" kern="1200" dirty="0"/>
        </a:p>
      </dsp:txBody>
      <dsp:txXfrm>
        <a:off x="2228088" y="2546700"/>
        <a:ext cx="8135112" cy="2315182"/>
      </dsp:txXfrm>
    </dsp:sp>
    <dsp:sp modelId="{215F1C4F-3926-40D5-BF05-5AE87ABFCC1A}">
      <dsp:nvSpPr>
        <dsp:cNvPr id="0" name=""/>
        <dsp:cNvSpPr/>
      </dsp:nvSpPr>
      <dsp:spPr>
        <a:xfrm>
          <a:off x="2072640" y="4861883"/>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D7800-CCEC-4CF7-9E59-11D74A4F1D72}">
      <dsp:nvSpPr>
        <dsp:cNvPr id="0" name=""/>
        <dsp:cNvSpPr/>
      </dsp:nvSpPr>
      <dsp:spPr>
        <a:xfrm>
          <a:off x="0" y="0"/>
          <a:ext cx="10363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C99DFE-B553-45AC-8DAD-C09FA30BE983}">
      <dsp:nvSpPr>
        <dsp:cNvPr id="0" name=""/>
        <dsp:cNvSpPr/>
      </dsp:nvSpPr>
      <dsp:spPr>
        <a:xfrm>
          <a:off x="0" y="0"/>
          <a:ext cx="2072640" cy="342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Cautions</a:t>
          </a:r>
          <a:endParaRPr lang="en-US" sz="3300" kern="1200" dirty="0"/>
        </a:p>
      </dsp:txBody>
      <dsp:txXfrm>
        <a:off x="0" y="0"/>
        <a:ext cx="2072640" cy="3424237"/>
      </dsp:txXfrm>
    </dsp:sp>
    <dsp:sp modelId="{763E947C-4913-4DD5-ABF0-A88D0C263CFA}">
      <dsp:nvSpPr>
        <dsp:cNvPr id="0" name=""/>
        <dsp:cNvSpPr/>
      </dsp:nvSpPr>
      <dsp:spPr>
        <a:xfrm>
          <a:off x="2228088" y="32269"/>
          <a:ext cx="8135112" cy="64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The Law of Silence</a:t>
          </a:r>
          <a:endParaRPr lang="en-US" sz="2500" kern="1200" dirty="0"/>
        </a:p>
      </dsp:txBody>
      <dsp:txXfrm>
        <a:off x="2228088" y="32269"/>
        <a:ext cx="8135112" cy="645388"/>
      </dsp:txXfrm>
    </dsp:sp>
    <dsp:sp modelId="{0B5DC9A3-A011-440D-80FE-8A974918FE5F}">
      <dsp:nvSpPr>
        <dsp:cNvPr id="0" name=""/>
        <dsp:cNvSpPr/>
      </dsp:nvSpPr>
      <dsp:spPr>
        <a:xfrm>
          <a:off x="2072640" y="677657"/>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44D37-D702-4CAF-B22B-3C2AE06570FC}">
      <dsp:nvSpPr>
        <dsp:cNvPr id="0" name=""/>
        <dsp:cNvSpPr/>
      </dsp:nvSpPr>
      <dsp:spPr>
        <a:xfrm>
          <a:off x="2228088" y="709927"/>
          <a:ext cx="8135112" cy="64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Jumping into the deep end</a:t>
          </a:r>
          <a:endParaRPr lang="en-US" sz="2500" kern="1200" dirty="0"/>
        </a:p>
      </dsp:txBody>
      <dsp:txXfrm>
        <a:off x="2228088" y="709927"/>
        <a:ext cx="8135112" cy="645388"/>
      </dsp:txXfrm>
    </dsp:sp>
    <dsp:sp modelId="{FBDE5F3C-4109-48E0-B1AB-F97C4E1BEFB3}">
      <dsp:nvSpPr>
        <dsp:cNvPr id="0" name=""/>
        <dsp:cNvSpPr/>
      </dsp:nvSpPr>
      <dsp:spPr>
        <a:xfrm>
          <a:off x="2072640" y="1355315"/>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A30FB-7BF2-42A7-B4E7-92542986C774}">
      <dsp:nvSpPr>
        <dsp:cNvPr id="0" name=""/>
        <dsp:cNvSpPr/>
      </dsp:nvSpPr>
      <dsp:spPr>
        <a:xfrm>
          <a:off x="2228088" y="1387585"/>
          <a:ext cx="8135112" cy="64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The</a:t>
          </a:r>
          <a:r>
            <a:rPr lang="en-US" sz="2500" kern="1200" baseline="0" dirty="0" smtClean="0"/>
            <a:t> Power of Transference</a:t>
          </a:r>
          <a:endParaRPr lang="en-US" sz="2500" kern="1200" dirty="0"/>
        </a:p>
      </dsp:txBody>
      <dsp:txXfrm>
        <a:off x="2228088" y="1387585"/>
        <a:ext cx="8135112" cy="645388"/>
      </dsp:txXfrm>
    </dsp:sp>
    <dsp:sp modelId="{31B8157F-B915-481C-BBC8-CD6BA66E56F3}">
      <dsp:nvSpPr>
        <dsp:cNvPr id="0" name=""/>
        <dsp:cNvSpPr/>
      </dsp:nvSpPr>
      <dsp:spPr>
        <a:xfrm>
          <a:off x="2072640" y="2032973"/>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71F6E7-E92A-4C34-B07E-1DC141E55F54}">
      <dsp:nvSpPr>
        <dsp:cNvPr id="0" name=""/>
        <dsp:cNvSpPr/>
      </dsp:nvSpPr>
      <dsp:spPr>
        <a:xfrm>
          <a:off x="2228088" y="2065242"/>
          <a:ext cx="8135112" cy="64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The Adoption of Identity </a:t>
          </a:r>
          <a:endParaRPr lang="en-US" sz="2500" kern="1200" dirty="0"/>
        </a:p>
      </dsp:txBody>
      <dsp:txXfrm>
        <a:off x="2228088" y="2065242"/>
        <a:ext cx="8135112" cy="645388"/>
      </dsp:txXfrm>
    </dsp:sp>
    <dsp:sp modelId="{1E2E0B17-B6AF-4635-9C30-97AB5CFA4B0A}">
      <dsp:nvSpPr>
        <dsp:cNvPr id="0" name=""/>
        <dsp:cNvSpPr/>
      </dsp:nvSpPr>
      <dsp:spPr>
        <a:xfrm>
          <a:off x="2072640" y="2710631"/>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9D9A6D-E169-4C2F-9A92-B1670822C4E5}">
      <dsp:nvSpPr>
        <dsp:cNvPr id="0" name=""/>
        <dsp:cNvSpPr/>
      </dsp:nvSpPr>
      <dsp:spPr>
        <a:xfrm>
          <a:off x="2228088" y="2742900"/>
          <a:ext cx="8135112" cy="64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The “I told you so,” Problem.</a:t>
          </a:r>
          <a:endParaRPr lang="en-US" sz="2500" kern="1200" dirty="0"/>
        </a:p>
      </dsp:txBody>
      <dsp:txXfrm>
        <a:off x="2228088" y="2742900"/>
        <a:ext cx="8135112" cy="645388"/>
      </dsp:txXfrm>
    </dsp:sp>
    <dsp:sp modelId="{0B5AE09E-1119-4E0E-A3AC-45221821CCE7}">
      <dsp:nvSpPr>
        <dsp:cNvPr id="0" name=""/>
        <dsp:cNvSpPr/>
      </dsp:nvSpPr>
      <dsp:spPr>
        <a:xfrm>
          <a:off x="2072640" y="3388289"/>
          <a:ext cx="829056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C603B-2CD9-4603-BC46-E08642B8441A}">
      <dsp:nvSpPr>
        <dsp:cNvPr id="0" name=""/>
        <dsp:cNvSpPr/>
      </dsp:nvSpPr>
      <dsp:spPr>
        <a:xfrm>
          <a:off x="0" y="397038"/>
          <a:ext cx="5105400"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B79D91CD-1903-4246-B2D9-2BDA8E14448C}">
      <dsp:nvSpPr>
        <dsp:cNvPr id="0" name=""/>
        <dsp:cNvSpPr/>
      </dsp:nvSpPr>
      <dsp:spPr>
        <a:xfrm>
          <a:off x="255270" y="13278"/>
          <a:ext cx="3573780" cy="76752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5080" tIns="0" rIns="135080" bIns="0" numCol="1" spcCol="1270" anchor="ctr" anchorCtr="0">
          <a:noAutofit/>
        </a:bodyPr>
        <a:lstStyle/>
        <a:p>
          <a:pPr lvl="0" algn="l" defTabSz="1155700">
            <a:lnSpc>
              <a:spcPct val="90000"/>
            </a:lnSpc>
            <a:spcBef>
              <a:spcPct val="0"/>
            </a:spcBef>
            <a:spcAft>
              <a:spcPct val="35000"/>
            </a:spcAft>
          </a:pPr>
          <a:r>
            <a:rPr lang="en-US" sz="2600" kern="1200" dirty="0" smtClean="0"/>
            <a:t>Education</a:t>
          </a:r>
          <a:endParaRPr lang="en-US" sz="2600" kern="1200" dirty="0"/>
        </a:p>
      </dsp:txBody>
      <dsp:txXfrm>
        <a:off x="292737" y="50745"/>
        <a:ext cx="3498846" cy="692586"/>
      </dsp:txXfrm>
    </dsp:sp>
    <dsp:sp modelId="{0579CA6E-4B6D-46C6-9C28-553D42A277F7}">
      <dsp:nvSpPr>
        <dsp:cNvPr id="0" name=""/>
        <dsp:cNvSpPr/>
      </dsp:nvSpPr>
      <dsp:spPr>
        <a:xfrm>
          <a:off x="0" y="1576398"/>
          <a:ext cx="5105400"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D87A1E23-CE1A-469E-B726-995D51F0086C}">
      <dsp:nvSpPr>
        <dsp:cNvPr id="0" name=""/>
        <dsp:cNvSpPr/>
      </dsp:nvSpPr>
      <dsp:spPr>
        <a:xfrm>
          <a:off x="255270" y="1192638"/>
          <a:ext cx="3573780" cy="76752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5080" tIns="0" rIns="135080" bIns="0" numCol="1" spcCol="1270" anchor="ctr" anchorCtr="0">
          <a:noAutofit/>
        </a:bodyPr>
        <a:lstStyle/>
        <a:p>
          <a:pPr lvl="0" algn="l" defTabSz="1155700">
            <a:lnSpc>
              <a:spcPct val="90000"/>
            </a:lnSpc>
            <a:spcBef>
              <a:spcPct val="0"/>
            </a:spcBef>
            <a:spcAft>
              <a:spcPct val="35000"/>
            </a:spcAft>
          </a:pPr>
          <a:r>
            <a:rPr lang="en-US" sz="2600" kern="1200" dirty="0" smtClean="0"/>
            <a:t>Self-Care</a:t>
          </a:r>
          <a:endParaRPr lang="en-US" sz="2600" kern="1200" dirty="0"/>
        </a:p>
      </dsp:txBody>
      <dsp:txXfrm>
        <a:off x="292737" y="1230105"/>
        <a:ext cx="3498846" cy="692586"/>
      </dsp:txXfrm>
    </dsp:sp>
    <dsp:sp modelId="{A4FEB2AF-498B-4C93-B2B6-A640D6DF7DEB}">
      <dsp:nvSpPr>
        <dsp:cNvPr id="0" name=""/>
        <dsp:cNvSpPr/>
      </dsp:nvSpPr>
      <dsp:spPr>
        <a:xfrm>
          <a:off x="0" y="2755758"/>
          <a:ext cx="5105400"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sp>
    <dsp:sp modelId="{FF2BB2CB-2D68-4692-ACB8-D10E3FFFAB23}">
      <dsp:nvSpPr>
        <dsp:cNvPr id="0" name=""/>
        <dsp:cNvSpPr/>
      </dsp:nvSpPr>
      <dsp:spPr>
        <a:xfrm>
          <a:off x="255270" y="2371998"/>
          <a:ext cx="3573780" cy="76752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35080" tIns="0" rIns="135080" bIns="0" numCol="1" spcCol="1270" anchor="ctr" anchorCtr="0">
          <a:noAutofit/>
        </a:bodyPr>
        <a:lstStyle/>
        <a:p>
          <a:pPr lvl="0" algn="l" defTabSz="1155700">
            <a:lnSpc>
              <a:spcPct val="90000"/>
            </a:lnSpc>
            <a:spcBef>
              <a:spcPct val="0"/>
            </a:spcBef>
            <a:spcAft>
              <a:spcPct val="35000"/>
            </a:spcAft>
          </a:pPr>
          <a:r>
            <a:rPr lang="en-US" sz="2600" kern="1200" dirty="0" smtClean="0"/>
            <a:t>Self-Soothing</a:t>
          </a:r>
          <a:endParaRPr lang="en-US" sz="2600" kern="1200" dirty="0"/>
        </a:p>
      </dsp:txBody>
      <dsp:txXfrm>
        <a:off x="292737" y="2409465"/>
        <a:ext cx="3498846"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C7769-79ED-4AF4-ADA1-D3DC2EB7AEFC}">
      <dsp:nvSpPr>
        <dsp:cNvPr id="0" name=""/>
        <dsp:cNvSpPr/>
      </dsp:nvSpPr>
      <dsp:spPr>
        <a:xfrm>
          <a:off x="0" y="397038"/>
          <a:ext cx="5105400"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DC371CA-4539-4B87-9AEB-525C36968BBD}">
      <dsp:nvSpPr>
        <dsp:cNvPr id="0" name=""/>
        <dsp:cNvSpPr/>
      </dsp:nvSpPr>
      <dsp:spPr>
        <a:xfrm>
          <a:off x="255270" y="13278"/>
          <a:ext cx="3573780" cy="76752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080" tIns="0" rIns="135080" bIns="0" numCol="1" spcCol="1270" anchor="ctr" anchorCtr="0">
          <a:noAutofit/>
        </a:bodyPr>
        <a:lstStyle/>
        <a:p>
          <a:pPr lvl="0" algn="l" defTabSz="1155700">
            <a:lnSpc>
              <a:spcPct val="90000"/>
            </a:lnSpc>
            <a:spcBef>
              <a:spcPct val="0"/>
            </a:spcBef>
            <a:spcAft>
              <a:spcPct val="35000"/>
            </a:spcAft>
          </a:pPr>
          <a:r>
            <a:rPr lang="en-US" sz="2600" kern="1200" dirty="0" smtClean="0"/>
            <a:t>Trust</a:t>
          </a:r>
          <a:endParaRPr lang="en-US" sz="2600" kern="1200" dirty="0"/>
        </a:p>
      </dsp:txBody>
      <dsp:txXfrm>
        <a:off x="292737" y="50745"/>
        <a:ext cx="3498846" cy="692586"/>
      </dsp:txXfrm>
    </dsp:sp>
    <dsp:sp modelId="{E4BF9895-54F8-44AC-8022-A19003722431}">
      <dsp:nvSpPr>
        <dsp:cNvPr id="0" name=""/>
        <dsp:cNvSpPr/>
      </dsp:nvSpPr>
      <dsp:spPr>
        <a:xfrm>
          <a:off x="0" y="1576398"/>
          <a:ext cx="5105400"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C237DE3-D16F-4DE0-8DB9-33617D63716E}">
      <dsp:nvSpPr>
        <dsp:cNvPr id="0" name=""/>
        <dsp:cNvSpPr/>
      </dsp:nvSpPr>
      <dsp:spPr>
        <a:xfrm>
          <a:off x="255270" y="1192638"/>
          <a:ext cx="3573780" cy="76752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080" tIns="0" rIns="135080" bIns="0" numCol="1" spcCol="1270" anchor="ctr" anchorCtr="0">
          <a:noAutofit/>
        </a:bodyPr>
        <a:lstStyle/>
        <a:p>
          <a:pPr lvl="0" algn="l" defTabSz="1155700">
            <a:lnSpc>
              <a:spcPct val="90000"/>
            </a:lnSpc>
            <a:spcBef>
              <a:spcPct val="0"/>
            </a:spcBef>
            <a:spcAft>
              <a:spcPct val="35000"/>
            </a:spcAft>
          </a:pPr>
          <a:r>
            <a:rPr lang="en-US" sz="2600" kern="1200" dirty="0" smtClean="0"/>
            <a:t>Safety</a:t>
          </a:r>
          <a:endParaRPr lang="en-US" sz="2600" kern="1200" dirty="0"/>
        </a:p>
      </dsp:txBody>
      <dsp:txXfrm>
        <a:off x="292737" y="1230105"/>
        <a:ext cx="3498846" cy="692586"/>
      </dsp:txXfrm>
    </dsp:sp>
    <dsp:sp modelId="{7EBFA0A0-4E50-4C03-B781-17C7F448E5DB}">
      <dsp:nvSpPr>
        <dsp:cNvPr id="0" name=""/>
        <dsp:cNvSpPr/>
      </dsp:nvSpPr>
      <dsp:spPr>
        <a:xfrm>
          <a:off x="0" y="2755758"/>
          <a:ext cx="5105400"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83A0E2F-B226-4907-816E-82AE76E8C28C}">
      <dsp:nvSpPr>
        <dsp:cNvPr id="0" name=""/>
        <dsp:cNvSpPr/>
      </dsp:nvSpPr>
      <dsp:spPr>
        <a:xfrm>
          <a:off x="255270" y="2371998"/>
          <a:ext cx="3573780" cy="76752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080" tIns="0" rIns="135080" bIns="0" numCol="1" spcCol="1270" anchor="ctr" anchorCtr="0">
          <a:noAutofit/>
        </a:bodyPr>
        <a:lstStyle/>
        <a:p>
          <a:pPr lvl="0" algn="l" defTabSz="1155700">
            <a:lnSpc>
              <a:spcPct val="90000"/>
            </a:lnSpc>
            <a:spcBef>
              <a:spcPct val="0"/>
            </a:spcBef>
            <a:spcAft>
              <a:spcPct val="35000"/>
            </a:spcAft>
          </a:pPr>
          <a:r>
            <a:rPr lang="en-US" sz="2600" kern="1200" dirty="0" smtClean="0"/>
            <a:t>Boundaries</a:t>
          </a:r>
          <a:endParaRPr lang="en-US" sz="2600" kern="1200" dirty="0"/>
        </a:p>
      </dsp:txBody>
      <dsp:txXfrm>
        <a:off x="292737" y="2409465"/>
        <a:ext cx="3498846"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5AFF8-D2C2-4DC0-B261-67A3BD97C1E5}">
      <dsp:nvSpPr>
        <dsp:cNvPr id="0" name=""/>
        <dsp:cNvSpPr/>
      </dsp:nvSpPr>
      <dsp:spPr>
        <a:xfrm>
          <a:off x="1971970" y="760574"/>
          <a:ext cx="5084148" cy="5084148"/>
        </a:xfrm>
        <a:prstGeom prst="blockArc">
          <a:avLst>
            <a:gd name="adj1" fmla="val 9000000"/>
            <a:gd name="adj2" fmla="val 16200000"/>
            <a:gd name="adj3" fmla="val 4632"/>
          </a:avLst>
        </a:prstGeom>
        <a:gradFill rotWithShape="0">
          <a:gsLst>
            <a:gs pos="0">
              <a:schemeClr val="accent4">
                <a:tint val="60000"/>
                <a:hueOff val="0"/>
                <a:satOff val="0"/>
                <a:lumOff val="0"/>
                <a:alphaOff val="0"/>
                <a:tint val="94000"/>
                <a:satMod val="100000"/>
                <a:lumMod val="108000"/>
              </a:schemeClr>
            </a:gs>
            <a:gs pos="50000">
              <a:schemeClr val="accent4">
                <a:tint val="60000"/>
                <a:hueOff val="0"/>
                <a:satOff val="0"/>
                <a:lumOff val="0"/>
                <a:alphaOff val="0"/>
                <a:tint val="98000"/>
                <a:shade val="100000"/>
                <a:satMod val="100000"/>
                <a:lumMod val="100000"/>
              </a:schemeClr>
            </a:gs>
            <a:gs pos="100000">
              <a:schemeClr val="accent4">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6558209F-652B-40BD-9260-B46E24B0CF8C}">
      <dsp:nvSpPr>
        <dsp:cNvPr id="0" name=""/>
        <dsp:cNvSpPr/>
      </dsp:nvSpPr>
      <dsp:spPr>
        <a:xfrm>
          <a:off x="1971970" y="760574"/>
          <a:ext cx="5084148" cy="5084148"/>
        </a:xfrm>
        <a:prstGeom prst="blockArc">
          <a:avLst>
            <a:gd name="adj1" fmla="val 1800000"/>
            <a:gd name="adj2" fmla="val 9000000"/>
            <a:gd name="adj3" fmla="val 4632"/>
          </a:avLst>
        </a:prstGeom>
        <a:gradFill rotWithShape="0">
          <a:gsLst>
            <a:gs pos="0">
              <a:schemeClr val="accent4">
                <a:tint val="60000"/>
                <a:hueOff val="0"/>
                <a:satOff val="0"/>
                <a:lumOff val="0"/>
                <a:alphaOff val="0"/>
                <a:tint val="94000"/>
                <a:satMod val="100000"/>
                <a:lumMod val="108000"/>
              </a:schemeClr>
            </a:gs>
            <a:gs pos="50000">
              <a:schemeClr val="accent4">
                <a:tint val="60000"/>
                <a:hueOff val="0"/>
                <a:satOff val="0"/>
                <a:lumOff val="0"/>
                <a:alphaOff val="0"/>
                <a:tint val="98000"/>
                <a:shade val="100000"/>
                <a:satMod val="100000"/>
                <a:lumMod val="100000"/>
              </a:schemeClr>
            </a:gs>
            <a:gs pos="100000">
              <a:schemeClr val="accent4">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595B67F0-A2A9-412B-A174-EE1706F7A01F}">
      <dsp:nvSpPr>
        <dsp:cNvPr id="0" name=""/>
        <dsp:cNvSpPr/>
      </dsp:nvSpPr>
      <dsp:spPr>
        <a:xfrm>
          <a:off x="1971970" y="760574"/>
          <a:ext cx="5084148" cy="5084148"/>
        </a:xfrm>
        <a:prstGeom prst="blockArc">
          <a:avLst>
            <a:gd name="adj1" fmla="val 16200000"/>
            <a:gd name="adj2" fmla="val 1800000"/>
            <a:gd name="adj3" fmla="val 4632"/>
          </a:avLst>
        </a:prstGeom>
        <a:gradFill rotWithShape="0">
          <a:gsLst>
            <a:gs pos="0">
              <a:schemeClr val="accent4">
                <a:tint val="60000"/>
                <a:hueOff val="0"/>
                <a:satOff val="0"/>
                <a:lumOff val="0"/>
                <a:alphaOff val="0"/>
                <a:tint val="94000"/>
                <a:satMod val="100000"/>
                <a:lumMod val="108000"/>
              </a:schemeClr>
            </a:gs>
            <a:gs pos="50000">
              <a:schemeClr val="accent4">
                <a:tint val="60000"/>
                <a:hueOff val="0"/>
                <a:satOff val="0"/>
                <a:lumOff val="0"/>
                <a:alphaOff val="0"/>
                <a:tint val="98000"/>
                <a:shade val="100000"/>
                <a:satMod val="100000"/>
                <a:lumMod val="100000"/>
              </a:schemeClr>
            </a:gs>
            <a:gs pos="100000">
              <a:schemeClr val="accent4">
                <a:tint val="6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02E0F6A7-D2E4-4F1A-A122-C97D4CE59560}">
      <dsp:nvSpPr>
        <dsp:cNvPr id="0" name=""/>
        <dsp:cNvSpPr/>
      </dsp:nvSpPr>
      <dsp:spPr>
        <a:xfrm>
          <a:off x="3345859" y="2134463"/>
          <a:ext cx="2336370" cy="2336370"/>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Well Being</a:t>
          </a:r>
          <a:endParaRPr lang="en-US" sz="4300" kern="1200" dirty="0"/>
        </a:p>
      </dsp:txBody>
      <dsp:txXfrm>
        <a:off x="3688012" y="2476616"/>
        <a:ext cx="1652064" cy="1652064"/>
      </dsp:txXfrm>
    </dsp:sp>
    <dsp:sp modelId="{9AE3C99A-75C8-478C-BB67-31136A7072A4}">
      <dsp:nvSpPr>
        <dsp:cNvPr id="0" name=""/>
        <dsp:cNvSpPr/>
      </dsp:nvSpPr>
      <dsp:spPr>
        <a:xfrm>
          <a:off x="3696315" y="1721"/>
          <a:ext cx="1635459" cy="1635459"/>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Medication</a:t>
          </a:r>
          <a:endParaRPr lang="en-US" sz="1600" kern="1200" dirty="0"/>
        </a:p>
      </dsp:txBody>
      <dsp:txXfrm>
        <a:off x="3935822" y="241228"/>
        <a:ext cx="1156445" cy="1156445"/>
      </dsp:txXfrm>
    </dsp:sp>
    <dsp:sp modelId="{C03B0D03-8090-4476-AA62-5254D3B9BA09}">
      <dsp:nvSpPr>
        <dsp:cNvPr id="0" name=""/>
        <dsp:cNvSpPr/>
      </dsp:nvSpPr>
      <dsp:spPr>
        <a:xfrm>
          <a:off x="5846827" y="3726517"/>
          <a:ext cx="1635459" cy="1635459"/>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Diet</a:t>
          </a:r>
        </a:p>
        <a:p>
          <a:pPr lvl="0" algn="ctr" defTabSz="711200">
            <a:lnSpc>
              <a:spcPct val="90000"/>
            </a:lnSpc>
            <a:spcBef>
              <a:spcPct val="0"/>
            </a:spcBef>
            <a:spcAft>
              <a:spcPct val="35000"/>
            </a:spcAft>
          </a:pPr>
          <a:r>
            <a:rPr lang="en-US" sz="1600" kern="1200" dirty="0" smtClean="0"/>
            <a:t> sleep </a:t>
          </a:r>
        </a:p>
        <a:p>
          <a:pPr lvl="0" algn="ctr" defTabSz="711200">
            <a:lnSpc>
              <a:spcPct val="90000"/>
            </a:lnSpc>
            <a:spcBef>
              <a:spcPct val="0"/>
            </a:spcBef>
            <a:spcAft>
              <a:spcPct val="35000"/>
            </a:spcAft>
          </a:pPr>
          <a:r>
            <a:rPr lang="en-US" sz="1600" kern="1200" dirty="0" smtClean="0"/>
            <a:t>Exercise</a:t>
          </a:r>
          <a:endParaRPr lang="en-US" sz="1600" kern="1200" dirty="0"/>
        </a:p>
      </dsp:txBody>
      <dsp:txXfrm>
        <a:off x="6086334" y="3966024"/>
        <a:ext cx="1156445" cy="1156445"/>
      </dsp:txXfrm>
    </dsp:sp>
    <dsp:sp modelId="{AF609DD1-752A-41FC-8DDA-F972258EF711}">
      <dsp:nvSpPr>
        <dsp:cNvPr id="0" name=""/>
        <dsp:cNvSpPr/>
      </dsp:nvSpPr>
      <dsp:spPr>
        <a:xfrm>
          <a:off x="1545802" y="3726517"/>
          <a:ext cx="1635459" cy="1635459"/>
        </a:xfrm>
        <a:prstGeom prst="ellipse">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Reduced Caffeine </a:t>
          </a:r>
          <a:endParaRPr lang="en-US" sz="1600" kern="1200" dirty="0"/>
        </a:p>
      </dsp:txBody>
      <dsp:txXfrm>
        <a:off x="1785309" y="3966024"/>
        <a:ext cx="1156445" cy="11564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42665-EE4B-4D71-A5A7-7DFE60F4EF09}" type="datetimeFigureOut">
              <a:rPr lang="en-US" smtClean="0"/>
              <a:t>3/24/2016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7980D-7664-4F22-8C75-13C5BF820EF8}" type="slidenum">
              <a:rPr lang="en-US" smtClean="0"/>
              <a:t>‹#›</a:t>
            </a:fld>
            <a:endParaRPr lang="en-US"/>
          </a:p>
        </p:txBody>
      </p:sp>
    </p:spTree>
    <p:extLst>
      <p:ext uri="{BB962C8B-B14F-4D97-AF65-F5344CB8AC3E}">
        <p14:creationId xmlns:p14="http://schemas.microsoft.com/office/powerpoint/2010/main" val="319940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1</a:t>
            </a:fld>
            <a:endParaRPr lang="en-US"/>
          </a:p>
        </p:txBody>
      </p:sp>
    </p:spTree>
    <p:extLst>
      <p:ext uri="{BB962C8B-B14F-4D97-AF65-F5344CB8AC3E}">
        <p14:creationId xmlns:p14="http://schemas.microsoft.com/office/powerpoint/2010/main" val="215190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Wendy (RON MAY ADD INFORMATION)</a:t>
            </a:r>
          </a:p>
          <a:p>
            <a:pPr>
              <a:spcBef>
                <a:spcPct val="0"/>
              </a:spcBef>
            </a:pPr>
            <a:r>
              <a:rPr lang="en-US" dirty="0" smtClean="0"/>
              <a:t>Dalenberg (2000)</a:t>
            </a:r>
            <a:r>
              <a:rPr lang="en-US" baseline="0" dirty="0" smtClean="0"/>
              <a:t> identified self mutilation as a possible re-enactment. She gave 5 motivational reasons for re-enactment and 4 non-motivational reasons.</a:t>
            </a:r>
          </a:p>
          <a:p>
            <a:pPr lvl="0"/>
            <a:r>
              <a:rPr lang="en-US" sz="1200" b="1" kern="1200" dirty="0" smtClean="0">
                <a:solidFill>
                  <a:schemeClr val="tx1"/>
                </a:solidFill>
                <a:effectLst/>
                <a:latin typeface="+mn-lt"/>
                <a:ea typeface="+mn-ea"/>
                <a:cs typeface="+mn-cs"/>
              </a:rPr>
              <a:t>1. The effort toward mastery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2. The seeking of punishment for imagined or actual crimes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3. A dissociated repetition to facilitate integration of the memories or make sense of the trauma</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Addiction to the arousal state</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5. Producing pain to facilitate the avoidance of trauma memories</a:t>
            </a:r>
            <a:endParaRPr lang="en-US" sz="1200" kern="1200" dirty="0" smtClean="0">
              <a:solidFill>
                <a:schemeClr val="tx1"/>
              </a:solidFill>
              <a:effectLst/>
              <a:latin typeface="+mn-lt"/>
              <a:ea typeface="+mn-ea"/>
              <a:cs typeface="+mn-cs"/>
            </a:endParaRPr>
          </a:p>
          <a:p>
            <a:pPr lvl="0"/>
            <a:endParaRPr lang="en-US" sz="1200" b="1" i="1" u="sng" kern="1200" dirty="0" smtClean="0">
              <a:solidFill>
                <a:schemeClr val="tx1"/>
              </a:solidFill>
              <a:effectLst/>
              <a:latin typeface="+mn-lt"/>
              <a:ea typeface="+mn-ea"/>
              <a:cs typeface="+mn-cs"/>
            </a:endParaRPr>
          </a:p>
          <a:p>
            <a:pPr lvl="0"/>
            <a:r>
              <a:rPr lang="en-US" sz="1200" b="1" i="1" u="sng" kern="1200" dirty="0" smtClean="0">
                <a:solidFill>
                  <a:schemeClr val="tx1"/>
                </a:solidFill>
                <a:effectLst/>
                <a:latin typeface="+mn-lt"/>
                <a:ea typeface="+mn-ea"/>
                <a:cs typeface="+mn-cs"/>
              </a:rPr>
              <a:t>Non motivational</a:t>
            </a:r>
            <a:endParaRPr lang="en-US" sz="1200" b="1" i="0" u="none" kern="1200" dirty="0" smtClean="0">
              <a:solidFill>
                <a:schemeClr val="tx1"/>
              </a:solidFill>
              <a:effectLst/>
              <a:latin typeface="+mn-lt"/>
              <a:ea typeface="+mn-ea"/>
              <a:cs typeface="+mn-cs"/>
            </a:endParaRPr>
          </a:p>
          <a:p>
            <a:pPr lvl="0"/>
            <a:endParaRPr lang="en-US" sz="1200" b="1" i="1" u="sng"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6. Habit and learning of roles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7. Response to conditioned stimuli</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8. Replication attributable to dissociation from internal and external warning signs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9. Biologically based preferences for the known over the unknown in dangerous circumstances. </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Why self-mutilation (Brier &amp; Gil,</a:t>
            </a:r>
            <a:r>
              <a:rPr lang="en-US" sz="1200" b="0" kern="1200" baseline="0" dirty="0" smtClean="0">
                <a:solidFill>
                  <a:schemeClr val="tx1"/>
                </a:solidFill>
                <a:effectLst/>
                <a:latin typeface="+mn-lt"/>
                <a:ea typeface="+mn-ea"/>
                <a:cs typeface="+mn-cs"/>
              </a:rPr>
              <a:t> 1998)</a:t>
            </a:r>
          </a:p>
          <a:p>
            <a:pPr lvl="0"/>
            <a:r>
              <a:rPr lang="en-US" sz="1200" b="0" kern="1200" baseline="0" dirty="0" smtClean="0">
                <a:solidFill>
                  <a:schemeClr val="tx1"/>
                </a:solidFill>
                <a:effectLst/>
                <a:latin typeface="+mn-lt"/>
                <a:ea typeface="+mn-ea"/>
                <a:cs typeface="+mn-cs"/>
              </a:rPr>
              <a:t>71% enhanced feeling of power and control over body</a:t>
            </a:r>
          </a:p>
          <a:p>
            <a:pPr lvl="0"/>
            <a:r>
              <a:rPr lang="en-US" sz="1200" b="0" kern="1200" baseline="0" dirty="0" smtClean="0">
                <a:solidFill>
                  <a:schemeClr val="tx1"/>
                </a:solidFill>
                <a:effectLst/>
                <a:latin typeface="+mn-lt"/>
                <a:ea typeface="+mn-ea"/>
                <a:cs typeface="+mn-cs"/>
              </a:rPr>
              <a:t>83% self punishment</a:t>
            </a:r>
          </a:p>
          <a:p>
            <a:pPr lvl="0"/>
            <a:r>
              <a:rPr lang="en-US" sz="1200" b="0" kern="1200" baseline="0" dirty="0" smtClean="0">
                <a:solidFill>
                  <a:schemeClr val="tx1"/>
                </a:solidFill>
                <a:effectLst/>
                <a:latin typeface="+mn-lt"/>
                <a:ea typeface="+mn-ea"/>
                <a:cs typeface="+mn-cs"/>
              </a:rPr>
              <a:t>80% avoidance of painful feelings </a:t>
            </a:r>
          </a:p>
          <a:p>
            <a:pPr lvl="0"/>
            <a:r>
              <a:rPr lang="en-US" sz="1200" b="0" kern="1200" baseline="0" dirty="0" smtClean="0">
                <a:solidFill>
                  <a:schemeClr val="tx1"/>
                </a:solidFill>
                <a:effectLst/>
                <a:latin typeface="+mn-lt"/>
                <a:ea typeface="+mn-ea"/>
                <a:cs typeface="+mn-cs"/>
              </a:rPr>
              <a:t>77% managing stress</a:t>
            </a:r>
          </a:p>
          <a:p>
            <a:pPr lvl="0"/>
            <a:r>
              <a:rPr lang="en-US" sz="1200" b="0" kern="1200" dirty="0" smtClean="0">
                <a:solidFill>
                  <a:schemeClr val="tx1"/>
                </a:solidFill>
                <a:effectLst/>
                <a:latin typeface="+mn-lt"/>
                <a:ea typeface="+mn-ea"/>
                <a:cs typeface="+mn-cs"/>
              </a:rPr>
              <a:t>77% decreased</a:t>
            </a:r>
            <a:r>
              <a:rPr lang="en-US" sz="1200" b="0" kern="1200" baseline="0" dirty="0" smtClean="0">
                <a:solidFill>
                  <a:schemeClr val="tx1"/>
                </a:solidFill>
                <a:effectLst/>
                <a:latin typeface="+mn-lt"/>
                <a:ea typeface="+mn-ea"/>
                <a:cs typeface="+mn-cs"/>
              </a:rPr>
              <a:t> negative affect</a:t>
            </a:r>
          </a:p>
          <a:p>
            <a:pPr lvl="0"/>
            <a:r>
              <a:rPr lang="en-US" sz="1200" b="0" kern="1200" baseline="0" dirty="0" smtClean="0">
                <a:solidFill>
                  <a:schemeClr val="tx1"/>
                </a:solidFill>
                <a:effectLst/>
                <a:latin typeface="+mn-lt"/>
                <a:ea typeface="+mn-ea"/>
                <a:cs typeface="+mn-cs"/>
              </a:rPr>
              <a:t>68% reported a reduction in tension (evidence of compulsion)</a:t>
            </a:r>
          </a:p>
          <a:p>
            <a:pPr lvl="0"/>
            <a:r>
              <a:rPr lang="en-US" sz="1200" b="0" kern="1200" baseline="0" dirty="0" smtClean="0">
                <a:solidFill>
                  <a:schemeClr val="tx1"/>
                </a:solidFill>
                <a:effectLst/>
                <a:latin typeface="+mn-lt"/>
                <a:ea typeface="+mn-ea"/>
                <a:cs typeface="+mn-cs"/>
              </a:rPr>
              <a:t>58% broke obsession with trauma related memories</a:t>
            </a:r>
            <a:endParaRPr lang="en-US" sz="1200" b="0" kern="1200" dirty="0" smtClean="0">
              <a:solidFill>
                <a:schemeClr val="tx1"/>
              </a:solidFill>
              <a:effectLst/>
              <a:latin typeface="+mn-lt"/>
              <a:ea typeface="+mn-ea"/>
              <a:cs typeface="+mn-cs"/>
            </a:endParaRPr>
          </a:p>
          <a:p>
            <a:pPr>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F29B8-9704-46F1-A5FA-0AD3A7745C9D}"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p14="http://schemas.microsoft.com/office/powerpoint/2010/main" val="24927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20</a:t>
            </a:fld>
            <a:endParaRPr lang="en-US"/>
          </a:p>
        </p:txBody>
      </p:sp>
    </p:spTree>
    <p:extLst>
      <p:ext uri="{BB962C8B-B14F-4D97-AF65-F5344CB8AC3E}">
        <p14:creationId xmlns:p14="http://schemas.microsoft.com/office/powerpoint/2010/main" val="99855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enhance trust and safety in the</a:t>
            </a:r>
            <a:r>
              <a:rPr lang="en-US" baseline="0" dirty="0" smtClean="0"/>
              <a:t> initial parts of the therapy? </a:t>
            </a:r>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21</a:t>
            </a:fld>
            <a:endParaRPr lang="en-US"/>
          </a:p>
        </p:txBody>
      </p:sp>
    </p:spTree>
    <p:extLst>
      <p:ext uri="{BB962C8B-B14F-4D97-AF65-F5344CB8AC3E}">
        <p14:creationId xmlns:p14="http://schemas.microsoft.com/office/powerpoint/2010/main" val="100296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24</a:t>
            </a:fld>
            <a:endParaRPr lang="en-US"/>
          </a:p>
        </p:txBody>
      </p:sp>
    </p:spTree>
    <p:extLst>
      <p:ext uri="{BB962C8B-B14F-4D97-AF65-F5344CB8AC3E}">
        <p14:creationId xmlns:p14="http://schemas.microsoft.com/office/powerpoint/2010/main" val="295004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27</a:t>
            </a:fld>
            <a:endParaRPr lang="en-US"/>
          </a:p>
        </p:txBody>
      </p:sp>
    </p:spTree>
    <p:extLst>
      <p:ext uri="{BB962C8B-B14F-4D97-AF65-F5344CB8AC3E}">
        <p14:creationId xmlns:p14="http://schemas.microsoft.com/office/powerpoint/2010/main" val="349192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2</a:t>
            </a:fld>
            <a:endParaRPr lang="en-US"/>
          </a:p>
        </p:txBody>
      </p:sp>
    </p:spTree>
    <p:extLst>
      <p:ext uri="{BB962C8B-B14F-4D97-AF65-F5344CB8AC3E}">
        <p14:creationId xmlns:p14="http://schemas.microsoft.com/office/powerpoint/2010/main" val="419556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4</a:t>
            </a:fld>
            <a:endParaRPr lang="en-US"/>
          </a:p>
        </p:txBody>
      </p:sp>
    </p:spTree>
    <p:extLst>
      <p:ext uri="{BB962C8B-B14F-4D97-AF65-F5344CB8AC3E}">
        <p14:creationId xmlns:p14="http://schemas.microsoft.com/office/powerpoint/2010/main" val="82269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5</a:t>
            </a:fld>
            <a:endParaRPr lang="en-US"/>
          </a:p>
        </p:txBody>
      </p:sp>
    </p:spTree>
    <p:extLst>
      <p:ext uri="{BB962C8B-B14F-4D97-AF65-F5344CB8AC3E}">
        <p14:creationId xmlns:p14="http://schemas.microsoft.com/office/powerpoint/2010/main" val="405181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7</a:t>
            </a:fld>
            <a:endParaRPr lang="en-US"/>
          </a:p>
        </p:txBody>
      </p:sp>
    </p:spTree>
    <p:extLst>
      <p:ext uri="{BB962C8B-B14F-4D97-AF65-F5344CB8AC3E}">
        <p14:creationId xmlns:p14="http://schemas.microsoft.com/office/powerpoint/2010/main" val="51921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7980D-7664-4F22-8C75-13C5BF820EF8}" type="slidenum">
              <a:rPr lang="en-US" smtClean="0"/>
              <a:t>11</a:t>
            </a:fld>
            <a:endParaRPr lang="en-US"/>
          </a:p>
        </p:txBody>
      </p:sp>
    </p:spTree>
    <p:extLst>
      <p:ext uri="{BB962C8B-B14F-4D97-AF65-F5344CB8AC3E}">
        <p14:creationId xmlns:p14="http://schemas.microsoft.com/office/powerpoint/2010/main" val="429102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a:lnSpc>
                <a:spcPct val="115000"/>
              </a:lnSpc>
              <a:spcBef>
                <a:spcPts val="0"/>
              </a:spcBef>
              <a:spcAft>
                <a:spcPts val="0"/>
              </a:spcAft>
              <a:buFont typeface="+mj-lt"/>
              <a:buNone/>
            </a:pPr>
            <a:r>
              <a:rPr lang="en-US" sz="1200" b="1" dirty="0" smtClean="0">
                <a:latin typeface="Times New Roman"/>
                <a:ea typeface="Calibri"/>
                <a:cs typeface="Times New Roman"/>
              </a:rPr>
              <a:t>RON</a:t>
            </a:r>
          </a:p>
          <a:p>
            <a:pPr marL="0" marR="0" lvl="0" indent="0" algn="just">
              <a:lnSpc>
                <a:spcPct val="115000"/>
              </a:lnSpc>
              <a:spcBef>
                <a:spcPts val="0"/>
              </a:spcBef>
              <a:spcAft>
                <a:spcPts val="0"/>
              </a:spcAft>
              <a:buFont typeface="+mj-lt"/>
              <a:buNone/>
            </a:pPr>
            <a:r>
              <a:rPr lang="en-US" sz="1200" dirty="0" smtClean="0">
                <a:latin typeface="Times New Roman"/>
                <a:ea typeface="Calibri"/>
                <a:cs typeface="Times New Roman"/>
              </a:rPr>
              <a:t> Helping the Client Understand the Symptoms</a:t>
            </a: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r>
              <a:rPr lang="en-US" sz="1200" dirty="0" smtClean="0">
                <a:latin typeface="Times New Roman"/>
                <a:ea typeface="Calibri"/>
                <a:cs typeface="Times New Roman"/>
              </a:rPr>
              <a:t>Help Client Identify what are the symptoms of trauma</a:t>
            </a: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r>
              <a:rPr lang="en-US" sz="1200" dirty="0" smtClean="0">
                <a:latin typeface="Times New Roman"/>
                <a:ea typeface="Calibri"/>
                <a:cs typeface="Times New Roman"/>
              </a:rPr>
              <a:t>Help Normalize these symptoms by discussing the symptoms functional aspects (defensive nature).</a:t>
            </a: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r>
              <a:rPr lang="en-US" sz="1200" dirty="0" smtClean="0">
                <a:latin typeface="Times New Roman"/>
                <a:ea typeface="Calibri"/>
                <a:cs typeface="Times New Roman"/>
              </a:rPr>
              <a:t>The Neurobiology of the Fight or Flight</a:t>
            </a: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r>
              <a:rPr lang="en-US" sz="1050" dirty="0" smtClean="0">
                <a:latin typeface="+mn-lt"/>
                <a:ea typeface="Calibri"/>
                <a:cs typeface="Times New Roman"/>
              </a:rPr>
              <a:t>	</a:t>
            </a:r>
            <a:r>
              <a:rPr lang="en-US" sz="1200" dirty="0" smtClean="0">
                <a:latin typeface="Times New Roman"/>
                <a:ea typeface="Calibri"/>
                <a:cs typeface="Times New Roman"/>
              </a:rPr>
              <a:t>The Kindling Effect</a:t>
            </a: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r>
              <a:rPr lang="en-US" sz="1050" dirty="0" smtClean="0">
                <a:latin typeface="+mn-lt"/>
                <a:ea typeface="Calibri"/>
                <a:cs typeface="Times New Roman"/>
              </a:rPr>
              <a:t>	</a:t>
            </a:r>
            <a:r>
              <a:rPr lang="en-US" sz="1200" dirty="0" smtClean="0">
                <a:latin typeface="Times New Roman"/>
                <a:ea typeface="Calibri"/>
                <a:cs typeface="Times New Roman"/>
              </a:rPr>
              <a:t>NE input to the amygdala determines how strongly a </a:t>
            </a:r>
            <a:r>
              <a:rPr lang="en-US" sz="1200" b="1" dirty="0" smtClean="0">
                <a:latin typeface="Times New Roman"/>
                <a:ea typeface="Calibri"/>
                <a:cs typeface="Times New Roman"/>
              </a:rPr>
              <a:t>memory trace is </a:t>
            </a:r>
            <a:r>
              <a:rPr lang="en-US" sz="1200" dirty="0" smtClean="0">
                <a:latin typeface="Times New Roman"/>
                <a:ea typeface="Calibri"/>
                <a:cs typeface="Times New Roman"/>
              </a:rPr>
              <a:t>laid down. </a:t>
            </a:r>
            <a:endParaRPr lang="en-US" sz="1050" dirty="0" smtClean="0">
              <a:latin typeface="+mn-lt"/>
              <a:ea typeface="Calibri"/>
              <a:cs typeface="Times New Roman"/>
            </a:endParaRPr>
          </a:p>
          <a:p>
            <a:pPr marL="0" marR="0" lvl="0" indent="0" algn="just">
              <a:lnSpc>
                <a:spcPct val="115000"/>
              </a:lnSpc>
              <a:spcBef>
                <a:spcPts val="0"/>
              </a:spcBef>
              <a:spcAft>
                <a:spcPts val="0"/>
              </a:spcAft>
              <a:buFont typeface="+mj-lt"/>
              <a:buNone/>
            </a:pPr>
            <a:r>
              <a:rPr lang="en-US" sz="1050" dirty="0" smtClean="0">
                <a:latin typeface="+mn-lt"/>
                <a:ea typeface="Calibri"/>
                <a:cs typeface="Times New Roman"/>
              </a:rPr>
              <a:t>	</a:t>
            </a:r>
            <a:r>
              <a:rPr lang="en-US" sz="1200" dirty="0" smtClean="0">
                <a:latin typeface="Times New Roman"/>
                <a:ea typeface="Calibri"/>
                <a:cs typeface="Times New Roman"/>
              </a:rPr>
              <a:t>NE is released from the Locus Coeruleus (</a:t>
            </a:r>
            <a:r>
              <a:rPr lang="en-US" sz="1200" b="1" dirty="0" smtClean="0">
                <a:latin typeface="Times New Roman"/>
                <a:ea typeface="Calibri"/>
                <a:cs typeface="Times New Roman"/>
              </a:rPr>
              <a:t>pronounced Locus Sorulious</a:t>
            </a:r>
            <a:r>
              <a:rPr lang="en-US" sz="1200" dirty="0" smtClean="0">
                <a:latin typeface="Times New Roman"/>
                <a:ea typeface="Calibri"/>
                <a:cs typeface="Times New Roman"/>
              </a:rPr>
              <a:t>) into the Amygdala, enhancing memory storage. </a:t>
            </a:r>
            <a:r>
              <a:rPr lang="en-US" sz="1050" dirty="0" smtClean="0">
                <a:latin typeface="+mn-lt"/>
                <a:ea typeface="Calibri"/>
                <a:cs typeface="Times New Roman"/>
              </a:rPr>
              <a:t>	</a:t>
            </a:r>
          </a:p>
          <a:p>
            <a:pPr marL="0" marR="0" lvl="0" indent="0" algn="just">
              <a:lnSpc>
                <a:spcPct val="115000"/>
              </a:lnSpc>
              <a:spcBef>
                <a:spcPts val="0"/>
              </a:spcBef>
              <a:spcAft>
                <a:spcPts val="0"/>
              </a:spcAft>
              <a:buFont typeface="+mj-lt"/>
              <a:buNone/>
            </a:pPr>
            <a:r>
              <a:rPr lang="en-US" sz="1050" dirty="0" smtClean="0">
                <a:latin typeface="+mn-lt"/>
                <a:ea typeface="Calibri"/>
                <a:cs typeface="Times New Roman"/>
              </a:rPr>
              <a:t>	</a:t>
            </a:r>
            <a:r>
              <a:rPr lang="en-US" sz="1200" b="1" dirty="0" smtClean="0">
                <a:latin typeface="Times New Roman"/>
                <a:ea typeface="Calibri"/>
                <a:cs typeface="Times New Roman"/>
              </a:rPr>
              <a:t>Generalized physiological arousal, can trigger trauma related memories</a:t>
            </a:r>
            <a:r>
              <a:rPr lang="en-US" sz="1200" dirty="0" smtClean="0">
                <a:latin typeface="Times New Roman"/>
                <a:ea typeface="Calibri"/>
                <a:cs typeface="Times New Roman"/>
              </a:rPr>
              <a:t>, in turn triggering further NE and physiological arousal; reinforcing the traumatic memory trace. </a:t>
            </a:r>
            <a:endParaRPr lang="en-US" sz="1050" dirty="0" smtClean="0">
              <a:latin typeface="+mn-lt"/>
              <a:ea typeface="Calibri"/>
              <a:cs typeface="Times New Roman"/>
            </a:endParaRPr>
          </a:p>
          <a:p>
            <a:pPr marL="2971800" marR="0" lvl="6" indent="-228600" algn="just">
              <a:lnSpc>
                <a:spcPct val="115000"/>
              </a:lnSpc>
              <a:spcBef>
                <a:spcPts val="0"/>
              </a:spcBef>
              <a:spcAft>
                <a:spcPts val="0"/>
              </a:spcAft>
              <a:buFont typeface="+mj-lt"/>
              <a:buAutoNum type="arabicPeriod"/>
            </a:pPr>
            <a:r>
              <a:rPr lang="en-US" sz="1200" dirty="0" err="1" smtClean="0">
                <a:latin typeface="Times New Roman"/>
                <a:ea typeface="Calibri"/>
                <a:cs typeface="Times New Roman"/>
              </a:rPr>
              <a:t>Neuro</a:t>
            </a:r>
            <a:r>
              <a:rPr lang="en-US" sz="1200" dirty="0" smtClean="0">
                <a:latin typeface="Times New Roman"/>
                <a:ea typeface="Calibri"/>
                <a:cs typeface="Times New Roman"/>
              </a:rPr>
              <a:t>-anatomical Correlates</a:t>
            </a:r>
            <a:endParaRPr lang="en-US" sz="1050" dirty="0" smtClean="0">
              <a:latin typeface="+mn-lt"/>
              <a:ea typeface="Calibri"/>
              <a:cs typeface="Times New Roman"/>
            </a:endParaRPr>
          </a:p>
          <a:p>
            <a:pPr marL="2971800" marR="0" lvl="6" indent="-228600" algn="just">
              <a:lnSpc>
                <a:spcPct val="115000"/>
              </a:lnSpc>
              <a:spcBef>
                <a:spcPts val="0"/>
              </a:spcBef>
              <a:spcAft>
                <a:spcPts val="0"/>
              </a:spcAft>
              <a:buFont typeface="+mj-lt"/>
              <a:buAutoNum type="arabicPeriod"/>
            </a:pPr>
            <a:r>
              <a:rPr lang="en-US" sz="1200" dirty="0" smtClean="0">
                <a:latin typeface="Times New Roman"/>
                <a:ea typeface="Calibri"/>
                <a:cs typeface="Times New Roman"/>
              </a:rPr>
              <a:t>Decreased Hippocampal Volumes.</a:t>
            </a:r>
            <a:endParaRPr lang="en-US" sz="1050" dirty="0" smtClean="0">
              <a:latin typeface="+mn-lt"/>
              <a:ea typeface="Calibri"/>
              <a:cs typeface="Times New Roman"/>
            </a:endParaRPr>
          </a:p>
          <a:p>
            <a:pPr marL="2971800" marR="0" lvl="6" indent="-228600" algn="just">
              <a:lnSpc>
                <a:spcPct val="115000"/>
              </a:lnSpc>
              <a:spcBef>
                <a:spcPts val="0"/>
              </a:spcBef>
              <a:spcAft>
                <a:spcPts val="0"/>
              </a:spcAft>
              <a:buFont typeface="+mj-lt"/>
              <a:buAutoNum type="arabicPeriod"/>
            </a:pPr>
            <a:r>
              <a:rPr lang="en-US" sz="1200" dirty="0" smtClean="0">
                <a:latin typeface="Times New Roman"/>
                <a:ea typeface="Calibri"/>
                <a:cs typeface="Times New Roman"/>
              </a:rPr>
              <a:t>Increased activation of the Amygdala and related structures.</a:t>
            </a:r>
            <a:endParaRPr lang="en-US" sz="1050" dirty="0" smtClean="0">
              <a:latin typeface="+mn-lt"/>
              <a:ea typeface="Calibri"/>
              <a:cs typeface="Times New Roman"/>
            </a:endParaRPr>
          </a:p>
          <a:p>
            <a:pPr marL="2971800" marR="0" lvl="6" indent="-228600" algn="just">
              <a:lnSpc>
                <a:spcPct val="115000"/>
              </a:lnSpc>
              <a:spcBef>
                <a:spcPts val="0"/>
              </a:spcBef>
              <a:spcAft>
                <a:spcPts val="0"/>
              </a:spcAft>
              <a:buFont typeface="+mj-lt"/>
              <a:buAutoNum type="arabicPeriod"/>
            </a:pPr>
            <a:r>
              <a:rPr lang="en-US" sz="1200" dirty="0" smtClean="0">
                <a:latin typeface="Times New Roman"/>
                <a:ea typeface="Calibri"/>
                <a:cs typeface="Times New Roman"/>
              </a:rPr>
              <a:t>Abnormal Lateralization (Increased limbic activity in only the right hemisphere; areas most involved with emotional arousal (AKA “the worry circuit”). There is some talk about describing PTSD in the DSM-V as a “Fear Circuitry Disorder.” </a:t>
            </a:r>
            <a:endParaRPr lang="en-US" sz="1050" dirty="0" smtClean="0">
              <a:latin typeface="+mn-lt"/>
              <a:ea typeface="Calibri"/>
              <a:cs typeface="Times New Roman"/>
            </a:endParaRPr>
          </a:p>
          <a:p>
            <a:pPr marL="2971800" marR="0" lvl="6" indent="-228600" algn="just">
              <a:lnSpc>
                <a:spcPct val="115000"/>
              </a:lnSpc>
              <a:spcBef>
                <a:spcPts val="0"/>
              </a:spcBef>
              <a:spcAft>
                <a:spcPts val="0"/>
              </a:spcAft>
              <a:buFont typeface="+mj-lt"/>
              <a:buAutoNum type="arabicPeriod"/>
            </a:pPr>
            <a:r>
              <a:rPr lang="en-US" sz="1200" dirty="0" smtClean="0">
                <a:latin typeface="Times New Roman"/>
                <a:ea typeface="Calibri"/>
                <a:cs typeface="Times New Roman"/>
              </a:rPr>
              <a:t>It is believed that excessive activation of the Amygdala leads to interference with the Long Term Potentiation of memories in the Hippocampus. </a:t>
            </a:r>
            <a:r>
              <a:rPr lang="en-US" sz="1200" b="1" dirty="0" smtClean="0">
                <a:latin typeface="Times New Roman"/>
                <a:ea typeface="Calibri"/>
                <a:cs typeface="Times New Roman"/>
              </a:rPr>
              <a:t>As such, memories are stored as affective states, senosorimotor states, somatic sensations, or visual images, but rarely as a coherent whole.</a:t>
            </a:r>
            <a:r>
              <a:rPr lang="en-US" sz="1200" dirty="0" smtClean="0">
                <a:latin typeface="Times New Roman"/>
                <a:ea typeface="Calibri"/>
                <a:cs typeface="Times New Roman"/>
              </a:rPr>
              <a:t> </a:t>
            </a:r>
            <a:endParaRPr lang="en-US" sz="1050" dirty="0" smtClean="0">
              <a:latin typeface="+mn-lt"/>
              <a:ea typeface="Calibri"/>
              <a:cs typeface="Times New Roman"/>
            </a:endParaRPr>
          </a:p>
          <a:p>
            <a:pPr marL="2971800" marR="0" lvl="6" indent="-228600" algn="just">
              <a:lnSpc>
                <a:spcPct val="115000"/>
              </a:lnSpc>
              <a:spcBef>
                <a:spcPts val="0"/>
              </a:spcBef>
              <a:spcAft>
                <a:spcPts val="0"/>
              </a:spcAft>
              <a:buFont typeface="+mj-lt"/>
              <a:buAutoNum type="arabicPeriod"/>
            </a:pPr>
            <a:r>
              <a:rPr lang="en-US" sz="1200" dirty="0" smtClean="0">
                <a:latin typeface="Times New Roman"/>
                <a:ea typeface="Calibri"/>
                <a:cs typeface="Times New Roman"/>
              </a:rPr>
              <a:t>Brocas area (most often in the left hemisphere), responsible for translating personal experiences into communicable language, had significantly reduced activation. Therefore, this explains why clients struggle to connect physiology, emotion, into verbal cognition. </a:t>
            </a:r>
            <a:endParaRPr lang="en-US" sz="1050" dirty="0" smtClean="0">
              <a:latin typeface="+mn-lt"/>
              <a:ea typeface="Calibri"/>
              <a:cs typeface="Times New Roman"/>
            </a:endParaRPr>
          </a:p>
          <a:p>
            <a:pPr marL="2971800" marR="0" lvl="6" indent="-228600" algn="just">
              <a:lnSpc>
                <a:spcPct val="115000"/>
              </a:lnSpc>
              <a:spcBef>
                <a:spcPts val="0"/>
              </a:spcBef>
              <a:spcAft>
                <a:spcPts val="1000"/>
              </a:spcAft>
              <a:buFont typeface="+mj-lt"/>
              <a:buAutoNum type="arabicPeriod"/>
            </a:pPr>
            <a:r>
              <a:rPr lang="en-US" sz="1200" dirty="0" smtClean="0">
                <a:latin typeface="Times New Roman"/>
                <a:ea typeface="Calibri"/>
                <a:cs typeface="Times New Roman"/>
              </a:rPr>
              <a:t>Prefrontal Cortical structures have reduced functioning, or are “disconnected,” from limibic, structures. </a:t>
            </a:r>
            <a:endParaRPr lang="en-US" sz="1050" dirty="0" smtClean="0">
              <a:latin typeface="+mn-lt"/>
              <a:ea typeface="Calibri"/>
              <a:cs typeface="Times New Roman"/>
            </a:endParaRPr>
          </a:p>
          <a:p>
            <a:pPr lvl="5"/>
            <a:endParaRPr lang="en-US" sz="1050" kern="1200" dirty="0" smtClean="0">
              <a:solidFill>
                <a:schemeClr val="tx1"/>
              </a:solidFill>
              <a:latin typeface="+mn-lt"/>
              <a:ea typeface="+mn-ea"/>
              <a:cs typeface="+mn-cs"/>
            </a:endParaRP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E6319-88FC-412E-A935-FF0E96C4DCEC}"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255363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RON</a:t>
            </a:r>
            <a:endParaRPr lang="en-US" dirty="0"/>
          </a:p>
        </p:txBody>
      </p:sp>
      <p:sp>
        <p:nvSpPr>
          <p:cNvPr id="4" name="Slide Number Placeholder 3"/>
          <p:cNvSpPr>
            <a:spLocks noGrp="1"/>
          </p:cNvSpPr>
          <p:nvPr>
            <p:ph type="sldNum" sz="quarter" idx="10"/>
          </p:nvPr>
        </p:nvSpPr>
        <p:spPr/>
        <p:txBody>
          <a:bodyPr/>
          <a:lstStyle/>
          <a:p>
            <a:pPr>
              <a:defRPr/>
            </a:pPr>
            <a:fld id="{7B416FB7-9D06-4EFB-B6CE-7B875172AA8F}" type="slidenum">
              <a:rPr lang="en-US" smtClean="0"/>
              <a:pPr>
                <a:defRPr/>
              </a:pPr>
              <a:t>14</a:t>
            </a:fld>
            <a:endParaRPr lang="en-US" dirty="0"/>
          </a:p>
        </p:txBody>
      </p:sp>
    </p:spTree>
    <p:extLst>
      <p:ext uri="{BB962C8B-B14F-4D97-AF65-F5344CB8AC3E}">
        <p14:creationId xmlns:p14="http://schemas.microsoft.com/office/powerpoint/2010/main" val="301520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355FAA-C417-4B81-A7F6-2107E2C966FA}" type="slidenum">
              <a:rPr lang="en-US">
                <a:cs typeface="Arial" charset="0"/>
              </a:rPr>
              <a:pPr fontAlgn="base">
                <a:spcBef>
                  <a:spcPct val="0"/>
                </a:spcBef>
                <a:spcAft>
                  <a:spcPct val="0"/>
                </a:spcAft>
              </a:pPr>
              <a:t>17</a:t>
            </a:fld>
            <a:endParaRPr lang="en-US" dirty="0">
              <a:cs typeface="Arial" charset="0"/>
            </a:endParaRPr>
          </a:p>
        </p:txBody>
      </p:sp>
    </p:spTree>
    <p:extLst>
      <p:ext uri="{BB962C8B-B14F-4D97-AF65-F5344CB8AC3E}">
        <p14:creationId xmlns:p14="http://schemas.microsoft.com/office/powerpoint/2010/main" val="368083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0FE592-7074-4BDC-A162-091F161462E6}" type="datetime1">
              <a:rPr lang="en-US" smtClean="0"/>
              <a:t>3/24/2016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6607850"/>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08DA4-CF1B-4BCE-85E1-59C943E16228}" type="datetime1">
              <a:rPr lang="en-US" smtClean="0"/>
              <a:t>3/24/2016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49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4A312-6777-4919-AC58-2DC82118069E}" type="datetime1">
              <a:rPr lang="en-US" smtClean="0"/>
              <a:t>3/24/2016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522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3A45B-D42C-4369-9EF7-9DE40E339B4E}" type="datetime1">
              <a:rPr lang="en-US" smtClean="0"/>
              <a:t>3/24/2016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05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BEF25-8161-4FF6-ACC0-BB6AB6CF9F21}" type="datetime1">
              <a:rPr lang="en-US" smtClean="0"/>
              <a:t>3/24/2016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924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D05DFED-50D3-43B2-A045-00D74E7B95F8}" type="datetime1">
              <a:rPr lang="en-US" smtClean="0"/>
              <a:t>3/24/2016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323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83DBA89-FDA0-4FED-87F3-34B4AA8ED949}" type="datetime1">
              <a:rPr lang="en-US" smtClean="0"/>
              <a:t>3/24/2016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0501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FBF295-FDD1-40BB-8721-F6AA65AC2D4F}" type="datetime1">
              <a:rPr lang="en-US" smtClean="0"/>
              <a:t>3/24/2016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400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EE105-9270-45D5-8388-1CF7ACEF4C7A}" type="datetime1">
              <a:rPr lang="en-US" smtClean="0"/>
              <a:t>3/24/2016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556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F3F64-5F6B-4AAB-BCEC-AF58ADEBE19B}" type="datetime1">
              <a:rPr lang="en-US" smtClean="0"/>
              <a:t>3/24/2016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76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6129A6-07EA-4786-921D-C164C9DC14FF}" type="datetime1">
              <a:rPr lang="en-US" smtClean="0"/>
              <a:t>3/24/2016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88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5FBC7E-4B44-4345-8C00-E195EA96F5B1}" type="datetime1">
              <a:rPr lang="en-US" smtClean="0"/>
              <a:t>3/24/2016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36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D4EE5F-8D23-43B2-BB0A-472CED4EFD1E}" type="datetime1">
              <a:rPr lang="en-US" smtClean="0"/>
              <a:t>3/24/2016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374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D36BC1-B3FD-4B0C-9BCF-7D8F0E458F4F}" type="datetime1">
              <a:rPr lang="en-US" smtClean="0"/>
              <a:t>3/24/2016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12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39A90C5-1B3D-410A-9D4E-E38EC1ED1468}" type="datetime1">
              <a:rPr lang="en-US" smtClean="0"/>
              <a:t>3/24/2016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274925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B0303-7A62-41D2-9885-A95154F57C2D}" type="datetime1">
              <a:rPr lang="en-US" smtClean="0"/>
              <a:t>3/24/2016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25292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7E84C-48F7-40CB-8D88-734F172CEBA7}" type="datetime1">
              <a:rPr lang="en-US" smtClean="0"/>
              <a:t>3/24/2016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944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4000"/>
                <a:shade val="100000"/>
                <a:hueMod val="92000"/>
                <a:satMod val="180000"/>
                <a:lumMod val="114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D01B3D0-E451-43EA-8979-E0C6595791B3}" type="datetime1">
              <a:rPr lang="en-US" smtClean="0"/>
              <a:t>3/24/2016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
              </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560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traumacenter.org/products/pdf_files/DESNOS.pdf" TargetMode="External"/><Relationship Id="rId2" Type="http://schemas.openxmlformats.org/officeDocument/2006/relationships/hyperlink" Target="http://www.traumacenter.org/products/products_landing.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slide" Target="slide18.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57" y="810928"/>
            <a:ext cx="7944449" cy="2509213"/>
          </a:xfrm>
        </p:spPr>
        <p:txBody>
          <a:bodyPr>
            <a:normAutofit fontScale="90000"/>
          </a:bodyPr>
          <a:lstStyle/>
          <a:p>
            <a:r>
              <a:rPr lang="en-US" sz="3600" dirty="0"/>
              <a:t>Complex Trauma: Treatment Through the Reenactment of Eriksonian Developmental Stages</a:t>
            </a:r>
            <a:r>
              <a:rPr lang="en-US" dirty="0"/>
              <a:t/>
            </a:r>
            <a:br>
              <a:rPr lang="en-US" dirty="0"/>
            </a:br>
            <a:endParaRPr lang="en-US" dirty="0"/>
          </a:p>
        </p:txBody>
      </p:sp>
      <p:sp>
        <p:nvSpPr>
          <p:cNvPr id="3" name="Subtitle 2"/>
          <p:cNvSpPr>
            <a:spLocks noGrp="1"/>
          </p:cNvSpPr>
          <p:nvPr>
            <p:ph type="subTitle" idx="1"/>
          </p:nvPr>
        </p:nvSpPr>
        <p:spPr>
          <a:xfrm>
            <a:off x="-582770" y="3087474"/>
            <a:ext cx="8689976" cy="1676399"/>
          </a:xfrm>
        </p:spPr>
        <p:txBody>
          <a:bodyPr>
            <a:normAutofit/>
          </a:bodyPr>
          <a:lstStyle/>
          <a:p>
            <a:r>
              <a:rPr lang="en-US" dirty="0" smtClean="0">
                <a:solidFill>
                  <a:schemeClr val="tx1"/>
                </a:solidFill>
              </a:rPr>
              <a:t>Dr. Ron J. Llewelyn</a:t>
            </a:r>
          </a:p>
          <a:p>
            <a:r>
              <a:rPr lang="en-US" dirty="0" smtClean="0">
                <a:solidFill>
                  <a:schemeClr val="tx1"/>
                </a:solidFill>
              </a:rPr>
              <a:t>Living waters counseling </a:t>
            </a:r>
            <a:r>
              <a:rPr lang="en-US" dirty="0" err="1" smtClean="0">
                <a:solidFill>
                  <a:schemeClr val="tx1"/>
                </a:solidFill>
              </a:rPr>
              <a:t>llc</a:t>
            </a:r>
            <a:endParaRPr lang="en-US" dirty="0" smtClean="0">
              <a:solidFill>
                <a:schemeClr val="tx1"/>
              </a:solidFill>
            </a:endParaRPr>
          </a:p>
          <a:p>
            <a:r>
              <a:rPr lang="en-US" dirty="0" smtClean="0">
                <a:solidFill>
                  <a:schemeClr val="tx1"/>
                </a:solidFill>
              </a:rPr>
              <a:t>University of phoenix  </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682" y="1832867"/>
            <a:ext cx="3248416" cy="41856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49" y="4763873"/>
            <a:ext cx="2294693" cy="2294693"/>
          </a:xfrm>
          <a:prstGeom prst="rect">
            <a:avLst/>
          </a:prstGeom>
        </p:spPr>
      </p:pic>
      <p:sp>
        <p:nvSpPr>
          <p:cNvPr id="5" name="TextBox 4"/>
          <p:cNvSpPr txBox="1"/>
          <p:nvPr/>
        </p:nvSpPr>
        <p:spPr>
          <a:xfrm>
            <a:off x="162756" y="6400800"/>
            <a:ext cx="4112681" cy="369332"/>
          </a:xfrm>
          <a:prstGeom prst="rect">
            <a:avLst/>
          </a:prstGeom>
          <a:noFill/>
        </p:spPr>
        <p:txBody>
          <a:bodyPr wrap="square" rtlCol="0">
            <a:spAutoFit/>
          </a:bodyPr>
          <a:lstStyle/>
          <a:p>
            <a:r>
              <a:rPr lang="en-US" dirty="0" smtClean="0"/>
              <a:t>www.livingwaterscounselingllc.com </a:t>
            </a:r>
            <a:endParaRPr lang="en-US" dirty="0"/>
          </a:p>
        </p:txBody>
      </p:sp>
    </p:spTree>
    <p:extLst>
      <p:ext uri="{BB962C8B-B14F-4D97-AF65-F5344CB8AC3E}">
        <p14:creationId xmlns:p14="http://schemas.microsoft.com/office/powerpoint/2010/main" val="3748223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Starting the Stabilization Process</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08833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Stabilization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61684856"/>
              </p:ext>
            </p:extLst>
          </p:nvPr>
        </p:nvGraphicFramePr>
        <p:xfrm>
          <a:off x="914400" y="2366963"/>
          <a:ext cx="5105400" cy="3424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quarter" idx="14"/>
            <p:extLst>
              <p:ext uri="{D42A27DB-BD31-4B8C-83A1-F6EECF244321}">
                <p14:modId xmlns:p14="http://schemas.microsoft.com/office/powerpoint/2010/main" val="3017078237"/>
              </p:ext>
            </p:extLst>
          </p:nvPr>
        </p:nvGraphicFramePr>
        <p:xfrm>
          <a:off x="6172200" y="2366963"/>
          <a:ext cx="5105400" cy="34242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4"/>
          <p:cNvSpPr/>
          <p:nvPr/>
        </p:nvSpPr>
        <p:spPr>
          <a:xfrm>
            <a:off x="5730240" y="1625440"/>
            <a:ext cx="441960" cy="492775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572000" y="1587537"/>
            <a:ext cx="929640" cy="721043"/>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0800000">
            <a:off x="6400800" y="1569785"/>
            <a:ext cx="929640" cy="721043"/>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295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777240"/>
            <a:ext cx="10363826" cy="5013959"/>
          </a:xfrm>
          <a:solidFill>
            <a:schemeClr val="bg1"/>
          </a:solidFill>
        </p:spPr>
        <p:txBody>
          <a:bodyPr/>
          <a:lstStyle/>
          <a:p>
            <a:endParaRPr lang="en-US" dirty="0" smtClean="0">
              <a:hlinkClick r:id="rId2"/>
            </a:endParaRPr>
          </a:p>
          <a:p>
            <a:r>
              <a:rPr lang="en-US" dirty="0" smtClean="0">
                <a:hlinkClick r:id="rId2"/>
              </a:rPr>
              <a:t>http</a:t>
            </a:r>
            <a:r>
              <a:rPr lang="en-US" dirty="0">
                <a:hlinkClick r:id="rId2"/>
              </a:rPr>
              <a:t>://</a:t>
            </a:r>
            <a:r>
              <a:rPr lang="en-US" dirty="0" smtClean="0">
                <a:hlinkClick r:id="rId2"/>
              </a:rPr>
              <a:t>www.traumacenter.org/products/products_landing.php</a:t>
            </a:r>
            <a:endParaRPr lang="en-US" dirty="0" smtClean="0"/>
          </a:p>
          <a:p>
            <a:pPr marL="0" indent="0">
              <a:buNone/>
            </a:pPr>
            <a:endParaRPr lang="en-US" dirty="0" smtClean="0"/>
          </a:p>
          <a:p>
            <a:r>
              <a:rPr lang="en-US" dirty="0">
                <a:hlinkClick r:id="rId3"/>
              </a:rPr>
              <a:t>http://</a:t>
            </a:r>
            <a:r>
              <a:rPr lang="en-US" dirty="0" smtClean="0">
                <a:hlinkClick r:id="rId3"/>
              </a:rPr>
              <a:t>www.traumacenter.org/products/pdf_files/DESNOS.pdf</a:t>
            </a:r>
            <a:r>
              <a:rPr lang="en-US" dirty="0" smtClean="0"/>
              <a:t> </a:t>
            </a:r>
          </a:p>
          <a:p>
            <a:pPr marL="0" indent="0">
              <a:buNone/>
            </a:pPr>
            <a:endParaRPr lang="en-US" dirty="0" smtClean="0"/>
          </a:p>
          <a:p>
            <a:r>
              <a:rPr lang="en-US" dirty="0"/>
              <a:t>Herman, J. L. </a:t>
            </a:r>
            <a:r>
              <a:rPr lang="en-US" dirty="0" smtClean="0"/>
              <a:t>(2015).</a:t>
            </a:r>
            <a:r>
              <a:rPr lang="en-US" dirty="0"/>
              <a:t> </a:t>
            </a:r>
            <a:r>
              <a:rPr lang="en-US" i="1" dirty="0"/>
              <a:t>Trauma and recovery</a:t>
            </a:r>
            <a:r>
              <a:rPr lang="en-US" dirty="0"/>
              <a:t>. New York: </a:t>
            </a:r>
            <a:r>
              <a:rPr lang="en-US" dirty="0" smtClean="0"/>
              <a:t>Basic Books</a:t>
            </a:r>
            <a:r>
              <a:rPr lang="en-US" dirty="0"/>
              <a:t>.</a:t>
            </a:r>
          </a:p>
          <a:p>
            <a:pPr marL="0" indent="0">
              <a:buNone/>
            </a:pPr>
            <a:endParaRPr lang="en-US" dirty="0" smtClean="0"/>
          </a:p>
          <a:p>
            <a:r>
              <a:rPr lang="en-US" dirty="0" smtClean="0"/>
              <a:t>Chu, J. A. (2011) Rebuilding Shattered Lives: Treating complex ptsd and dissociative disorders. John </a:t>
            </a:r>
            <a:r>
              <a:rPr lang="en-US" dirty="0" err="1" smtClean="0"/>
              <a:t>wiley</a:t>
            </a:r>
            <a:r>
              <a:rPr lang="en-US" dirty="0" smtClean="0"/>
              <a:t> &amp; sons, Hoboken, New Jersey.  </a:t>
            </a:r>
          </a:p>
          <a:p>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82207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4000"/>
                <a:shade val="100000"/>
                <a:hueMod val="92000"/>
                <a:satMod val="180000"/>
                <a:lumMod val="114000"/>
              </a:schemeClr>
            </a:gs>
            <a:gs pos="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5" name="Explosion 2 4"/>
          <p:cNvSpPr/>
          <p:nvPr/>
        </p:nvSpPr>
        <p:spPr>
          <a:xfrm>
            <a:off x="1524000" y="1447800"/>
            <a:ext cx="2667000" cy="1524000"/>
          </a:xfrm>
          <a:prstGeom prst="irregularSeal2">
            <a:avLst/>
          </a:prstGeom>
          <a:solidFill>
            <a:srgbClr val="FF00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Stressful Event</a:t>
            </a:r>
          </a:p>
        </p:txBody>
      </p:sp>
      <p:cxnSp>
        <p:nvCxnSpPr>
          <p:cNvPr id="7" name="Straight Arrow Connector 6"/>
          <p:cNvCxnSpPr/>
          <p:nvPr/>
        </p:nvCxnSpPr>
        <p:spPr>
          <a:xfrm>
            <a:off x="5561014" y="1905000"/>
            <a:ext cx="2211387"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924800" y="15240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Cortex</a:t>
            </a:r>
          </a:p>
        </p:txBody>
      </p:sp>
      <p:sp>
        <p:nvSpPr>
          <p:cNvPr id="12" name="Rectangle 11"/>
          <p:cNvSpPr/>
          <p:nvPr/>
        </p:nvSpPr>
        <p:spPr>
          <a:xfrm>
            <a:off x="7924800" y="24384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Locus Coeruleus</a:t>
            </a:r>
          </a:p>
        </p:txBody>
      </p:sp>
      <p:sp>
        <p:nvSpPr>
          <p:cNvPr id="13" name="Rectangle 12"/>
          <p:cNvSpPr/>
          <p:nvPr/>
        </p:nvSpPr>
        <p:spPr>
          <a:xfrm>
            <a:off x="7924800" y="34290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Sympathetic NS</a:t>
            </a:r>
          </a:p>
        </p:txBody>
      </p:sp>
      <p:sp>
        <p:nvSpPr>
          <p:cNvPr id="14" name="Rectangle 13"/>
          <p:cNvSpPr/>
          <p:nvPr/>
        </p:nvSpPr>
        <p:spPr>
          <a:xfrm>
            <a:off x="7924800" y="44196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Adrenal Medulla</a:t>
            </a:r>
          </a:p>
        </p:txBody>
      </p:sp>
      <p:sp>
        <p:nvSpPr>
          <p:cNvPr id="15" name="Rectangle 14"/>
          <p:cNvSpPr/>
          <p:nvPr/>
        </p:nvSpPr>
        <p:spPr>
          <a:xfrm>
            <a:off x="1752600" y="37338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Thyroid</a:t>
            </a:r>
          </a:p>
        </p:txBody>
      </p:sp>
      <p:sp>
        <p:nvSpPr>
          <p:cNvPr id="16" name="Rectangle 15"/>
          <p:cNvSpPr/>
          <p:nvPr/>
        </p:nvSpPr>
        <p:spPr>
          <a:xfrm>
            <a:off x="4495800" y="54102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Adrenal Cortex</a:t>
            </a:r>
          </a:p>
        </p:txBody>
      </p:sp>
      <p:sp>
        <p:nvSpPr>
          <p:cNvPr id="17" name="Rectangle 16"/>
          <p:cNvSpPr/>
          <p:nvPr/>
        </p:nvSpPr>
        <p:spPr>
          <a:xfrm>
            <a:off x="4495800" y="44196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Pituitary</a:t>
            </a:r>
          </a:p>
        </p:txBody>
      </p:sp>
      <p:sp>
        <p:nvSpPr>
          <p:cNvPr id="18" name="Rectangle 17"/>
          <p:cNvSpPr/>
          <p:nvPr/>
        </p:nvSpPr>
        <p:spPr>
          <a:xfrm>
            <a:off x="4495800" y="34290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Hypothalamus</a:t>
            </a:r>
          </a:p>
        </p:txBody>
      </p:sp>
      <p:sp>
        <p:nvSpPr>
          <p:cNvPr id="19" name="Rectangle 18"/>
          <p:cNvSpPr/>
          <p:nvPr/>
        </p:nvSpPr>
        <p:spPr>
          <a:xfrm>
            <a:off x="4495800" y="24384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Amygdala</a:t>
            </a:r>
          </a:p>
        </p:txBody>
      </p:sp>
      <p:sp>
        <p:nvSpPr>
          <p:cNvPr id="20" name="Oval 19"/>
          <p:cNvSpPr/>
          <p:nvPr/>
        </p:nvSpPr>
        <p:spPr>
          <a:xfrm>
            <a:off x="1943100" y="5791200"/>
            <a:ext cx="1828800" cy="8382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Cortisol</a:t>
            </a:r>
          </a:p>
        </p:txBody>
      </p:sp>
      <p:sp>
        <p:nvSpPr>
          <p:cNvPr id="22" name="Oval 21"/>
          <p:cNvSpPr/>
          <p:nvPr/>
        </p:nvSpPr>
        <p:spPr>
          <a:xfrm>
            <a:off x="1828800" y="4648200"/>
            <a:ext cx="1828800" cy="8382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Thyroxin</a:t>
            </a:r>
          </a:p>
        </p:txBody>
      </p:sp>
      <p:sp>
        <p:nvSpPr>
          <p:cNvPr id="23" name="Oval 22"/>
          <p:cNvSpPr/>
          <p:nvPr/>
        </p:nvSpPr>
        <p:spPr>
          <a:xfrm>
            <a:off x="8534399" y="5791200"/>
            <a:ext cx="2438403" cy="8382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Noradrenalin</a:t>
            </a:r>
          </a:p>
        </p:txBody>
      </p:sp>
      <p:sp>
        <p:nvSpPr>
          <p:cNvPr id="24" name="Oval 23"/>
          <p:cNvSpPr/>
          <p:nvPr/>
        </p:nvSpPr>
        <p:spPr>
          <a:xfrm>
            <a:off x="6934200" y="5257800"/>
            <a:ext cx="2057400" cy="8382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Adrenaline</a:t>
            </a:r>
          </a:p>
        </p:txBody>
      </p:sp>
      <p:cxnSp>
        <p:nvCxnSpPr>
          <p:cNvPr id="27" name="Straight Arrow Connector 26"/>
          <p:cNvCxnSpPr/>
          <p:nvPr/>
        </p:nvCxnSpPr>
        <p:spPr>
          <a:xfrm>
            <a:off x="5410200" y="2133600"/>
            <a:ext cx="0" cy="3063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5448301" y="3238501"/>
            <a:ext cx="228600" cy="31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449094" y="4228306"/>
            <a:ext cx="228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449094" y="5218906"/>
            <a:ext cx="228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3810000" y="5867400"/>
            <a:ext cx="609600" cy="304800"/>
          </a:xfrm>
          <a:prstGeom prst="bentConnector3">
            <a:avLst>
              <a:gd name="adj1" fmla="val 50000"/>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15" idx="3"/>
            <a:endCxn id="17" idx="1"/>
          </p:cNvCxnSpPr>
          <p:nvPr/>
        </p:nvCxnSpPr>
        <p:spPr>
          <a:xfrm>
            <a:off x="3962400" y="4038600"/>
            <a:ext cx="533400" cy="685800"/>
          </a:xfrm>
          <a:prstGeom prst="bentConnector3">
            <a:avLst>
              <a:gd name="adj1" fmla="val 50000"/>
            </a:avLst>
          </a:prstGeom>
          <a:ln>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2705894" y="4456906"/>
            <a:ext cx="228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V="1">
            <a:off x="6781800" y="2057400"/>
            <a:ext cx="1066800" cy="533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8420894" y="2247106"/>
            <a:ext cx="228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9258301" y="2324101"/>
            <a:ext cx="228600" cy="31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781800" y="2743200"/>
            <a:ext cx="10668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6781800" y="2971800"/>
            <a:ext cx="10668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781800" y="3733800"/>
            <a:ext cx="990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8839994" y="4190206"/>
            <a:ext cx="3048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stCxn id="14" idx="1"/>
          </p:cNvCxnSpPr>
          <p:nvPr/>
        </p:nvCxnSpPr>
        <p:spPr>
          <a:xfrm rot="10800000" flipV="1">
            <a:off x="7620000" y="4724400"/>
            <a:ext cx="304800" cy="457200"/>
          </a:xfrm>
          <a:prstGeom prst="curvedConnector2">
            <a:avLst/>
          </a:prstGeom>
          <a:ln>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9144001" y="5410201"/>
            <a:ext cx="609600" cy="31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4572000" y="6477000"/>
            <a:ext cx="2895600" cy="228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t>Adapted from Preston, O’Neal, &amp; Talaga 2010</a:t>
            </a:r>
          </a:p>
        </p:txBody>
      </p:sp>
      <p:sp>
        <p:nvSpPr>
          <p:cNvPr id="38" name="Rectangle 37"/>
          <p:cNvSpPr/>
          <p:nvPr/>
        </p:nvSpPr>
        <p:spPr>
          <a:xfrm>
            <a:off x="4523509" y="1579418"/>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Thalamus</a:t>
            </a:r>
          </a:p>
        </p:txBody>
      </p:sp>
      <p:cxnSp>
        <p:nvCxnSpPr>
          <p:cNvPr id="40" name="Straight Arrow Connector 39"/>
          <p:cNvCxnSpPr/>
          <p:nvPr/>
        </p:nvCxnSpPr>
        <p:spPr>
          <a:xfrm flipV="1">
            <a:off x="3475759" y="2055811"/>
            <a:ext cx="973282"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Line Callout 1 8"/>
          <p:cNvSpPr/>
          <p:nvPr/>
        </p:nvSpPr>
        <p:spPr>
          <a:xfrm>
            <a:off x="8058150" y="97914"/>
            <a:ext cx="1943099" cy="1373188"/>
          </a:xfrm>
          <a:prstGeom prst="borderCallout1">
            <a:avLst>
              <a:gd name="adj1" fmla="val 18750"/>
              <a:gd name="adj2" fmla="val -8333"/>
              <a:gd name="adj3" fmla="val 185236"/>
              <a:gd name="adj4" fmla="val -111455"/>
            </a:avLst>
          </a:prstGeom>
          <a:solidFill>
            <a:schemeClr val="accent4"/>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Amygdala before the Cortex</a:t>
            </a:r>
            <a:endParaRPr lang="en-US" dirty="0">
              <a:solidFill>
                <a:schemeClr val="tx1">
                  <a:lumMod val="95000"/>
                  <a:lumOff val="5000"/>
                </a:schemeClr>
              </a:solidFill>
            </a:endParaRPr>
          </a:p>
        </p:txBody>
      </p:sp>
      <p:sp>
        <p:nvSpPr>
          <p:cNvPr id="39" name="Rectangle 38"/>
          <p:cNvSpPr/>
          <p:nvPr/>
        </p:nvSpPr>
        <p:spPr>
          <a:xfrm rot="5400000">
            <a:off x="10248900" y="3429000"/>
            <a:ext cx="2209800"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Para-Sympathetic </a:t>
            </a:r>
            <a:r>
              <a:rPr lang="en-US" dirty="0"/>
              <a:t>NS</a:t>
            </a:r>
          </a:p>
        </p:txBody>
      </p:sp>
      <p:cxnSp>
        <p:nvCxnSpPr>
          <p:cNvPr id="41" name="Straight Arrow Connector 40"/>
          <p:cNvCxnSpPr/>
          <p:nvPr/>
        </p:nvCxnSpPr>
        <p:spPr>
          <a:xfrm flipV="1">
            <a:off x="10287000" y="3541190"/>
            <a:ext cx="704849" cy="105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186771" y="3740833"/>
            <a:ext cx="786032" cy="108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0471054" y="1053318"/>
            <a:ext cx="1416146" cy="112049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Freeze Response</a:t>
            </a:r>
            <a:endParaRPr lang="en-US" dirty="0"/>
          </a:p>
        </p:txBody>
      </p:sp>
      <p:cxnSp>
        <p:nvCxnSpPr>
          <p:cNvPr id="21" name="Straight Arrow Connector 20"/>
          <p:cNvCxnSpPr/>
          <p:nvPr/>
        </p:nvCxnSpPr>
        <p:spPr>
          <a:xfrm flipH="1">
            <a:off x="10668000" y="2211388"/>
            <a:ext cx="19049" cy="121761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5811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xit" presetSubtype="0" fill="hold" grpId="1" nodeType="clickEffect">
                                  <p:stCondLst>
                                    <p:cond delay="0"/>
                                  </p:stCondLst>
                                  <p:childTnLst>
                                    <p:animEffect transition="out" filter="fade">
                                      <p:cBhvr>
                                        <p:cTn id="24" dur="1000"/>
                                        <p:tgtEl>
                                          <p:spTgt spid="9"/>
                                        </p:tgtEl>
                                      </p:cBhvr>
                                    </p:animEffect>
                                    <p:anim calcmode="lin" valueType="num">
                                      <p:cBhvr>
                                        <p:cTn id="25" dur="1000"/>
                                        <p:tgtEl>
                                          <p:spTgt spid="9"/>
                                        </p:tgtEl>
                                        <p:attrNameLst>
                                          <p:attrName>ppt_x</p:attrName>
                                        </p:attrNameLst>
                                      </p:cBhvr>
                                      <p:tavLst>
                                        <p:tav tm="0">
                                          <p:val>
                                            <p:strVal val="ppt_x"/>
                                          </p:val>
                                        </p:tav>
                                        <p:tav tm="100000">
                                          <p:val>
                                            <p:strVal val="ppt_x"/>
                                          </p:val>
                                        </p:tav>
                                      </p:tavLst>
                                    </p:anim>
                                    <p:anim calcmode="lin" valueType="num">
                                      <p:cBhvr>
                                        <p:cTn id="26" dur="100" decel="100000"/>
                                        <p:tgtEl>
                                          <p:spTgt spid="9"/>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9"/>
                                        </p:tgtEl>
                                        <p:attrNameLst>
                                          <p:attrName>ppt_y</p:attrName>
                                        </p:attrNameLst>
                                      </p:cBhvr>
                                      <p:tavLst>
                                        <p:tav tm="0">
                                          <p:val>
                                            <p:strVal val="ppt_y"/>
                                          </p:val>
                                        </p:tav>
                                        <p:tav tm="100000">
                                          <p:val>
                                            <p:strVal val="ppt_y+1"/>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5" presetClass="emph" presetSubtype="0" fill="hold" nodeType="clickEffect">
                                  <p:stCondLst>
                                    <p:cond delay="0"/>
                                  </p:stCondLst>
                                  <p:childTnLst>
                                    <p:anim calcmode="discrete" valueType="str">
                                      <p:cBhvr>
                                        <p:cTn id="32" dur="1000" fill="hold"/>
                                        <p:tgtEl>
                                          <p:spTgt spid="7"/>
                                        </p:tgtEl>
                                        <p:attrNameLst>
                                          <p:attrName>style.visibility</p:attrName>
                                        </p:attrNameLst>
                                      </p:cBhvr>
                                      <p:tavLst>
                                        <p:tav tm="0">
                                          <p:val>
                                            <p:strVal val="hidden"/>
                                          </p:val>
                                        </p:tav>
                                        <p:tav tm="50000">
                                          <p:val>
                                            <p:strVal val="visible"/>
                                          </p:val>
                                        </p:tav>
                                      </p:tavLst>
                                    </p:anim>
                                  </p:childTnLst>
                                </p:cTn>
                              </p:par>
                              <p:par>
                                <p:cTn id="33" presetID="35" presetClass="emph" presetSubtype="0" fill="hold" nodeType="withEffect">
                                  <p:stCondLst>
                                    <p:cond delay="0"/>
                                  </p:stCondLst>
                                  <p:childTnLst>
                                    <p:anim calcmode="discrete" valueType="str">
                                      <p:cBhvr>
                                        <p:cTn id="34"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35" fill="hold">
                            <p:stCondLst>
                              <p:cond delay="1000"/>
                            </p:stCondLst>
                            <p:childTnLst>
                              <p:par>
                                <p:cTn id="36" presetID="35" presetClass="emph" presetSubtype="0" fill="hold" nodeType="afterEffect">
                                  <p:stCondLst>
                                    <p:cond delay="0"/>
                                  </p:stCondLst>
                                  <p:childTnLst>
                                    <p:anim calcmode="discrete" valueType="str">
                                      <p:cBhvr>
                                        <p:cTn id="37" dur="1000" fill="hold"/>
                                        <p:tgtEl>
                                          <p:spTgt spid="7"/>
                                        </p:tgtEl>
                                        <p:attrNameLst>
                                          <p:attrName>style.visibility</p:attrName>
                                        </p:attrNameLst>
                                      </p:cBhvr>
                                      <p:tavLst>
                                        <p:tav tm="0">
                                          <p:val>
                                            <p:strVal val="hidden"/>
                                          </p:val>
                                        </p:tav>
                                        <p:tav tm="50000">
                                          <p:val>
                                            <p:strVal val="visible"/>
                                          </p:val>
                                        </p:tav>
                                      </p:tavLst>
                                    </p:anim>
                                  </p:childTnLst>
                                </p:cTn>
                              </p:par>
                              <p:par>
                                <p:cTn id="38" presetID="35" presetClass="emph" presetSubtype="0" fill="hold" nodeType="withEffect">
                                  <p:stCondLst>
                                    <p:cond delay="0"/>
                                  </p:stCondLst>
                                  <p:childTnLst>
                                    <p:anim calcmode="discrete" valueType="str">
                                      <p:cBhvr>
                                        <p:cTn id="39"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40" fill="hold">
                            <p:stCondLst>
                              <p:cond delay="2000"/>
                            </p:stCondLst>
                            <p:childTnLst>
                              <p:par>
                                <p:cTn id="41" presetID="35" presetClass="emph" presetSubtype="0" fill="hold" nodeType="afterEffect">
                                  <p:stCondLst>
                                    <p:cond delay="0"/>
                                  </p:stCondLst>
                                  <p:childTnLst>
                                    <p:anim calcmode="discrete" valueType="str">
                                      <p:cBhvr>
                                        <p:cTn id="42" dur="1000" fill="hold"/>
                                        <p:tgtEl>
                                          <p:spTgt spid="7"/>
                                        </p:tgtEl>
                                        <p:attrNameLst>
                                          <p:attrName>style.visibility</p:attrName>
                                        </p:attrNameLst>
                                      </p:cBhvr>
                                      <p:tavLst>
                                        <p:tav tm="0">
                                          <p:val>
                                            <p:strVal val="hidden"/>
                                          </p:val>
                                        </p:tav>
                                        <p:tav tm="50000">
                                          <p:val>
                                            <p:strVal val="visible"/>
                                          </p:val>
                                        </p:tav>
                                      </p:tavLst>
                                    </p:anim>
                                  </p:childTnLst>
                                </p:cTn>
                              </p:par>
                              <p:par>
                                <p:cTn id="43" presetID="35" presetClass="emph" presetSubtype="0" fill="hold" nodeType="withEffect">
                                  <p:stCondLst>
                                    <p:cond delay="0"/>
                                  </p:stCondLst>
                                  <p:childTnLst>
                                    <p:anim calcmode="discrete" valueType="str">
                                      <p:cBhvr>
                                        <p:cTn id="44"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45" fill="hold">
                            <p:stCondLst>
                              <p:cond delay="3000"/>
                            </p:stCondLst>
                            <p:childTnLst>
                              <p:par>
                                <p:cTn id="46" presetID="2" presetClass="exit" presetSubtype="4" fill="hold" nodeType="afterEffect">
                                  <p:stCondLst>
                                    <p:cond delay="0"/>
                                  </p:stCondLst>
                                  <p:childTnLst>
                                    <p:anim calcmode="lin" valueType="num">
                                      <p:cBhvr additive="base">
                                        <p:cTn id="47" dur="500"/>
                                        <p:tgtEl>
                                          <p:spTgt spid="48"/>
                                        </p:tgtEl>
                                        <p:attrNameLst>
                                          <p:attrName>ppt_x</p:attrName>
                                        </p:attrNameLst>
                                      </p:cBhvr>
                                      <p:tavLst>
                                        <p:tav tm="0">
                                          <p:val>
                                            <p:strVal val="ppt_x"/>
                                          </p:val>
                                        </p:tav>
                                        <p:tav tm="100000">
                                          <p:val>
                                            <p:strVal val="ppt_x"/>
                                          </p:val>
                                        </p:tav>
                                      </p:tavLst>
                                    </p:anim>
                                    <p:anim calcmode="lin" valueType="num">
                                      <p:cBhvr additive="base">
                                        <p:cTn id="48" dur="500"/>
                                        <p:tgtEl>
                                          <p:spTgt spid="48"/>
                                        </p:tgtEl>
                                        <p:attrNameLst>
                                          <p:attrName>ppt_y</p:attrName>
                                        </p:attrNameLst>
                                      </p:cBhvr>
                                      <p:tavLst>
                                        <p:tav tm="0">
                                          <p:val>
                                            <p:strVal val="ppt_y"/>
                                          </p:val>
                                        </p:tav>
                                        <p:tav tm="100000">
                                          <p:val>
                                            <p:strVal val="1+ppt_h/2"/>
                                          </p:val>
                                        </p:tav>
                                      </p:tavLst>
                                    </p:anim>
                                    <p:set>
                                      <p:cBhvr>
                                        <p:cTn id="49" dur="1" fill="hold">
                                          <p:stCondLst>
                                            <p:cond delay="499"/>
                                          </p:stCondLst>
                                        </p:cTn>
                                        <p:tgtEl>
                                          <p:spTgt spid="48"/>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7"/>
                                        </p:tgtEl>
                                        <p:attrNameLst>
                                          <p:attrName>ppt_x</p:attrName>
                                        </p:attrNameLst>
                                      </p:cBhvr>
                                      <p:tavLst>
                                        <p:tav tm="0">
                                          <p:val>
                                            <p:strVal val="ppt_x"/>
                                          </p:val>
                                        </p:tav>
                                        <p:tav tm="100000">
                                          <p:val>
                                            <p:strVal val="ppt_x"/>
                                          </p:val>
                                        </p:tav>
                                      </p:tavLst>
                                    </p:anim>
                                    <p:anim calcmode="lin" valueType="num">
                                      <p:cBhvr additive="base">
                                        <p:cTn id="52" dur="500"/>
                                        <p:tgtEl>
                                          <p:spTgt spid="7"/>
                                        </p:tgtEl>
                                        <p:attrNameLst>
                                          <p:attrName>ppt_y</p:attrName>
                                        </p:attrNameLst>
                                      </p:cBhvr>
                                      <p:tavLst>
                                        <p:tav tm="0">
                                          <p:val>
                                            <p:strVal val="ppt_y"/>
                                          </p:val>
                                        </p:tav>
                                        <p:tav tm="100000">
                                          <p:val>
                                            <p:strVal val="1+ppt_h/2"/>
                                          </p:val>
                                        </p:tav>
                                      </p:tavLst>
                                    </p:anim>
                                    <p:set>
                                      <p:cBhvr>
                                        <p:cTn id="53" dur="1" fill="hold">
                                          <p:stCondLst>
                                            <p:cond delay="4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5" presetClass="emph" presetSubtype="0" fill="hold" nodeType="clickEffect">
                                  <p:stCondLst>
                                    <p:cond delay="0"/>
                                  </p:stCondLst>
                                  <p:childTnLst>
                                    <p:anim calcmode="discrete" valueType="str">
                                      <p:cBhvr>
                                        <p:cTn id="57" dur="1000" fill="hold"/>
                                        <p:tgtEl>
                                          <p:spTgt spid="53"/>
                                        </p:tgtEl>
                                        <p:attrNameLst>
                                          <p:attrName>style.visibility</p:attrName>
                                        </p:attrNameLst>
                                      </p:cBhvr>
                                      <p:tavLst>
                                        <p:tav tm="0">
                                          <p:val>
                                            <p:strVal val="hidden"/>
                                          </p:val>
                                        </p:tav>
                                        <p:tav tm="50000">
                                          <p:val>
                                            <p:strVal val="visible"/>
                                          </p:val>
                                        </p:tav>
                                      </p:tavLst>
                                    </p:anim>
                                  </p:childTnLst>
                                </p:cTn>
                              </p:par>
                              <p:par>
                                <p:cTn id="58" presetID="35" presetClass="emph" presetSubtype="0" fill="hold" nodeType="withEffect">
                                  <p:stCondLst>
                                    <p:cond delay="0"/>
                                  </p:stCondLst>
                                  <p:childTnLst>
                                    <p:anim calcmode="discrete" valueType="str">
                                      <p:cBhvr>
                                        <p:cTn id="59" dur="1000" fill="hold"/>
                                        <p:tgtEl>
                                          <p:spTgt spid="55"/>
                                        </p:tgtEl>
                                        <p:attrNameLst>
                                          <p:attrName>style.visibility</p:attrName>
                                        </p:attrNameLst>
                                      </p:cBhvr>
                                      <p:tavLst>
                                        <p:tav tm="0">
                                          <p:val>
                                            <p:strVal val="hidden"/>
                                          </p:val>
                                        </p:tav>
                                        <p:tav tm="50000">
                                          <p:val>
                                            <p:strVal val="visible"/>
                                          </p:val>
                                        </p:tav>
                                      </p:tavLst>
                                    </p:anim>
                                  </p:childTnLst>
                                </p:cTn>
                              </p:par>
                              <p:par>
                                <p:cTn id="60" presetID="35" presetClass="emph" presetSubtype="0" fill="hold" nodeType="withEffect">
                                  <p:stCondLst>
                                    <p:cond delay="0"/>
                                  </p:stCondLst>
                                  <p:childTnLst>
                                    <p:anim calcmode="discrete" valueType="str">
                                      <p:cBhvr>
                                        <p:cTn id="61" dur="1000" fill="hold"/>
                                        <p:tgtEl>
                                          <p:spTgt spid="53"/>
                                        </p:tgtEl>
                                        <p:attrNameLst>
                                          <p:attrName>style.visibility</p:attrName>
                                        </p:attrNameLst>
                                      </p:cBhvr>
                                      <p:tavLst>
                                        <p:tav tm="0">
                                          <p:val>
                                            <p:strVal val="hidden"/>
                                          </p:val>
                                        </p:tav>
                                        <p:tav tm="50000">
                                          <p:val>
                                            <p:strVal val="visible"/>
                                          </p:val>
                                        </p:tav>
                                      </p:tavLst>
                                    </p:anim>
                                  </p:childTnLst>
                                </p:cTn>
                              </p:par>
                              <p:par>
                                <p:cTn id="62" presetID="35" presetClass="emph" presetSubtype="0" fill="hold" nodeType="withEffect">
                                  <p:stCondLst>
                                    <p:cond delay="0"/>
                                  </p:stCondLst>
                                  <p:childTnLst>
                                    <p:anim calcmode="discrete" valueType="str">
                                      <p:cBhvr>
                                        <p:cTn id="63" dur="10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ppt_x"/>
                                          </p:val>
                                        </p:tav>
                                        <p:tav tm="100000">
                                          <p:val>
                                            <p:strVal val="#ppt_x"/>
                                          </p:val>
                                        </p:tav>
                                      </p:tavLst>
                                    </p:anim>
                                    <p:anim calcmode="lin" valueType="num">
                                      <p:cBhvr additive="base">
                                        <p:cTn id="7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393815" y="752810"/>
            <a:ext cx="5462371" cy="5038389"/>
          </a:xfrm>
          <a:prstGeom prst="rect">
            <a:avLst/>
          </a:prstGeom>
        </p:spPr>
      </p:pic>
      <p:pic>
        <p:nvPicPr>
          <p:cNvPr id="8" name="Content Placeholder 7"/>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41960" y="752810"/>
            <a:ext cx="5246688" cy="5038389"/>
          </a:xfrm>
          <a:prstGeom prst="rect">
            <a:avLst/>
          </a:prstGeom>
        </p:spPr>
      </p:pic>
      <p:sp>
        <p:nvSpPr>
          <p:cNvPr id="5" name="Right Arrow 4"/>
          <p:cNvSpPr/>
          <p:nvPr/>
        </p:nvSpPr>
        <p:spPr>
          <a:xfrm>
            <a:off x="268298" y="2467013"/>
            <a:ext cx="2514600" cy="1905000"/>
          </a:xfrm>
          <a:prstGeom prst="rightArrow">
            <a:avLst>
              <a:gd name="adj1" fmla="val 56400"/>
              <a:gd name="adj2" fmla="val 50000"/>
            </a:avLst>
          </a:prstGeom>
          <a:solidFill>
            <a:srgbClr val="FF0000"/>
          </a:solidFill>
          <a:ln>
            <a:solidFill>
              <a:schemeClr val="tx1"/>
            </a:solidFill>
          </a:ln>
          <a:effectLst>
            <a:outerShdw dist="266700" dir="6660000" sx="90000" sy="-19000" rotWithShape="0">
              <a:prstClr val="black">
                <a:alpha val="39000"/>
              </a:prstClr>
            </a:outerShdw>
          </a:effectLst>
          <a:scene3d>
            <a:camera prst="perspectiveContrastingRightFacing">
              <a:rot lat="623785" lon="18600000" rev="213211"/>
            </a:camera>
            <a:lightRig rig="sunse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Right Hemisphere</a:t>
            </a:r>
          </a:p>
        </p:txBody>
      </p:sp>
      <p:sp>
        <p:nvSpPr>
          <p:cNvPr id="7" name="Down Arrow 6"/>
          <p:cNvSpPr/>
          <p:nvPr/>
        </p:nvSpPr>
        <p:spPr>
          <a:xfrm rot="3491862">
            <a:off x="9750726" y="798233"/>
            <a:ext cx="1840037" cy="2057400"/>
          </a:xfrm>
          <a:prstGeom prst="downArrow">
            <a:avLst/>
          </a:prstGeom>
          <a:solidFill>
            <a:srgbClr val="FF0000"/>
          </a:solidFill>
          <a:ln>
            <a:solidFill>
              <a:schemeClr val="tx1"/>
            </a:solidFill>
          </a:ln>
          <a:scene3d>
            <a:camera prst="perspectiveHeroicExtremeLeftFacing">
              <a:rot lat="1800000" lon="2067641" rev="2142548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tx1"/>
                </a:solidFill>
                <a:latin typeface="Arial Rounded MT Bold" pitchFamily="34" charset="0"/>
              </a:rPr>
              <a:t>Broca’s Area</a:t>
            </a:r>
          </a:p>
        </p:txBody>
      </p:sp>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3058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720" y="127655"/>
            <a:ext cx="5044440" cy="656270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459335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Education</a:t>
            </a:r>
            <a:endParaRPr lang="en-US" dirty="0"/>
          </a:p>
        </p:txBody>
      </p:sp>
      <p:sp>
        <p:nvSpPr>
          <p:cNvPr id="3" name="Content Placeholder 2"/>
          <p:cNvSpPr>
            <a:spLocks noGrp="1"/>
          </p:cNvSpPr>
          <p:nvPr>
            <p:ph sz="quarter" idx="13"/>
          </p:nvPr>
        </p:nvSpPr>
        <p:spPr/>
        <p:txBody>
          <a:bodyPr>
            <a:normAutofit/>
          </a:bodyPr>
          <a:lstStyle/>
          <a:p>
            <a:r>
              <a:rPr lang="en-US" dirty="0" smtClean="0"/>
              <a:t>Psychological Functioning </a:t>
            </a:r>
          </a:p>
          <a:p>
            <a:pPr lvl="1"/>
            <a:r>
              <a:rPr lang="en-US" dirty="0" smtClean="0"/>
              <a:t>Defensive coping </a:t>
            </a:r>
          </a:p>
          <a:p>
            <a:pPr lvl="1"/>
            <a:r>
              <a:rPr lang="en-US" dirty="0" smtClean="0"/>
              <a:t>Operant &amp; Classical Conditioning</a:t>
            </a:r>
            <a:endParaRPr lang="en-US" dirty="0"/>
          </a:p>
          <a:p>
            <a:pPr lvl="1"/>
            <a:r>
              <a:rPr lang="en-US" dirty="0" smtClean="0"/>
              <a:t>Cognitive </a:t>
            </a:r>
            <a:r>
              <a:rPr lang="en-US" dirty="0"/>
              <a:t>changes</a:t>
            </a:r>
          </a:p>
          <a:p>
            <a:pPr lvl="2"/>
            <a:r>
              <a:rPr lang="en-US" dirty="0"/>
              <a:t>We are vulnerable</a:t>
            </a:r>
          </a:p>
          <a:p>
            <a:pPr lvl="2"/>
            <a:r>
              <a:rPr lang="en-US" dirty="0"/>
              <a:t>The world is predictable &amp; controllable </a:t>
            </a:r>
          </a:p>
          <a:p>
            <a:pPr lvl="2"/>
            <a:r>
              <a:rPr lang="en-US" dirty="0"/>
              <a:t>We merit </a:t>
            </a:r>
            <a:r>
              <a:rPr lang="en-US" dirty="0" smtClean="0"/>
              <a:t>self-worth</a:t>
            </a:r>
            <a:endParaRPr lang="en-US" dirty="0"/>
          </a:p>
          <a:p>
            <a:pPr lvl="1"/>
            <a:endParaRPr lang="en-US" dirty="0"/>
          </a:p>
        </p:txBody>
      </p:sp>
      <p:sp>
        <p:nvSpPr>
          <p:cNvPr id="4" name="Content Placeholder 3"/>
          <p:cNvSpPr>
            <a:spLocks noGrp="1"/>
          </p:cNvSpPr>
          <p:nvPr>
            <p:ph sz="quarter" idx="14"/>
          </p:nvPr>
        </p:nvSpPr>
        <p:spPr/>
        <p:txBody>
          <a:bodyPr/>
          <a:lstStyle/>
          <a:p>
            <a:r>
              <a:rPr lang="en-US" dirty="0" smtClean="0"/>
              <a:t>Social Functioning</a:t>
            </a:r>
          </a:p>
          <a:p>
            <a:pPr lvl="1"/>
            <a:r>
              <a:rPr lang="en-US" dirty="0" smtClean="0"/>
              <a:t>Safety</a:t>
            </a:r>
          </a:p>
          <a:p>
            <a:pPr lvl="1"/>
            <a:r>
              <a:rPr lang="en-US" dirty="0" smtClean="0"/>
              <a:t>Isolation</a:t>
            </a:r>
          </a:p>
          <a:p>
            <a:pPr lvl="1"/>
            <a:r>
              <a:rPr lang="en-US" dirty="0" smtClean="0"/>
              <a:t>Trust/Mistrust</a:t>
            </a:r>
          </a:p>
          <a:p>
            <a:pPr lvl="1"/>
            <a:r>
              <a:rPr lang="en-US" dirty="0" smtClean="0"/>
              <a:t>Expectations and misperceptions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0097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05" y="193184"/>
            <a:ext cx="5289995" cy="734095"/>
          </a:xfrm>
        </p:spPr>
        <p:style>
          <a:lnRef idx="0">
            <a:schemeClr val="accent4"/>
          </a:lnRef>
          <a:fillRef idx="3">
            <a:schemeClr val="accent4"/>
          </a:fillRef>
          <a:effectRef idx="3">
            <a:schemeClr val="accent4"/>
          </a:effectRef>
          <a:fontRef idx="minor">
            <a:schemeClr val="lt1"/>
          </a:fontRef>
        </p:style>
        <p:txBody>
          <a:bodyPr rtlCol="0">
            <a:normAutofit/>
          </a:bodyPr>
          <a:lstStyle/>
          <a:p>
            <a:pPr>
              <a:defRPr/>
            </a:pPr>
            <a:r>
              <a:rPr lang="en-US" dirty="0" smtClean="0"/>
              <a:t>Physical Well Being</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88323220"/>
              </p:ext>
            </p:extLst>
          </p:nvPr>
        </p:nvGraphicFramePr>
        <p:xfrm>
          <a:off x="2240925" y="360609"/>
          <a:ext cx="9028090" cy="6175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39674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9" y="272716"/>
            <a:ext cx="10131425" cy="605589"/>
          </a:xfrm>
          <a:noFill/>
        </p:spPr>
        <p:txBody>
          <a:bodyPr rtlCol="0">
            <a:normAutofit/>
          </a:bodyPr>
          <a:lstStyle/>
          <a:p>
            <a:pPr>
              <a:defRPr/>
            </a:pPr>
            <a:r>
              <a:rPr lang="en-US" dirty="0" smtClean="0"/>
              <a:t>Stage One: Self Soothing</a:t>
            </a:r>
            <a:endParaRPr lang="en-US" dirty="0"/>
          </a:p>
        </p:txBody>
      </p:sp>
      <p:graphicFrame>
        <p:nvGraphicFramePr>
          <p:cNvPr id="8" name="Diagram 7"/>
          <p:cNvGraphicFramePr/>
          <p:nvPr>
            <p:extLst/>
          </p:nvPr>
        </p:nvGraphicFramePr>
        <p:xfrm>
          <a:off x="1752600" y="1676401"/>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nvPr>
        </p:nvGraphicFramePr>
        <p:xfrm>
          <a:off x="6629400" y="1600200"/>
          <a:ext cx="3733800" cy="4343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Left Arrow 2">
            <a:hlinkClick r:id="rId13" action="ppaction://hlinksldjump"/>
          </p:cNvPr>
          <p:cNvSpPr/>
          <p:nvPr/>
        </p:nvSpPr>
        <p:spPr>
          <a:xfrm>
            <a:off x="673769" y="6057040"/>
            <a:ext cx="1034716" cy="553452"/>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Return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38343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 name="TextBox 2"/>
          <p:cNvSpPr txBox="1"/>
          <p:nvPr/>
        </p:nvSpPr>
        <p:spPr>
          <a:xfrm>
            <a:off x="581891" y="2244436"/>
            <a:ext cx="10696335" cy="1569660"/>
          </a:xfrm>
          <a:prstGeom prst="rect">
            <a:avLst/>
          </a:prstGeom>
          <a:noFill/>
        </p:spPr>
        <p:txBody>
          <a:bodyPr wrap="square" rtlCol="0">
            <a:spAutoFit/>
          </a:bodyPr>
          <a:lstStyle/>
          <a:p>
            <a:pPr algn="ctr"/>
            <a:r>
              <a:rPr lang="en-US" sz="4800" dirty="0" smtClean="0"/>
              <a:t>Developmental Reenactment Trauma Therapy</a:t>
            </a:r>
            <a:endParaRPr lang="en-US" sz="4800" dirty="0"/>
          </a:p>
        </p:txBody>
      </p:sp>
    </p:spTree>
    <p:extLst>
      <p:ext uri="{BB962C8B-B14F-4D97-AF65-F5344CB8AC3E}">
        <p14:creationId xmlns:p14="http://schemas.microsoft.com/office/powerpoint/2010/main" val="104834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3"/>
          </p:nvPr>
        </p:nvSpPr>
        <p:spPr>
          <a:xfrm>
            <a:off x="913774" y="1694985"/>
            <a:ext cx="10363825" cy="4951141"/>
          </a:xfrm>
        </p:spPr>
        <p:txBody>
          <a:bodyPr>
            <a:normAutofit/>
          </a:bodyPr>
          <a:lstStyle/>
          <a:p>
            <a:pPr algn="ctr"/>
            <a:r>
              <a:rPr lang="en-US" sz="2400" dirty="0"/>
              <a:t>Identify and therapeutically conduct various reenactments that occur between </a:t>
            </a:r>
            <a:r>
              <a:rPr lang="en-US" sz="2400" dirty="0" smtClean="0"/>
              <a:t>the therapist </a:t>
            </a:r>
            <a:r>
              <a:rPr lang="en-US" sz="2400" dirty="0"/>
              <a:t>and the traumatized </a:t>
            </a:r>
            <a:r>
              <a:rPr lang="en-US" sz="2400" dirty="0" smtClean="0"/>
              <a:t>client</a:t>
            </a:r>
          </a:p>
          <a:p>
            <a:pPr algn="ctr"/>
            <a:endParaRPr lang="en-US" sz="2400" dirty="0"/>
          </a:p>
          <a:p>
            <a:pPr marL="0" indent="0" algn="ctr">
              <a:buNone/>
            </a:pPr>
            <a:r>
              <a:rPr lang="en-US" sz="2400" dirty="0" smtClean="0"/>
              <a:t>and</a:t>
            </a:r>
          </a:p>
          <a:p>
            <a:pPr marL="0" indent="0" algn="ctr">
              <a:buNone/>
            </a:pPr>
            <a:endParaRPr lang="en-US" sz="2400" dirty="0"/>
          </a:p>
          <a:p>
            <a:pPr algn="ctr"/>
            <a:r>
              <a:rPr lang="en-US" sz="2400" dirty="0" smtClean="0"/>
              <a:t>Demonstrate </a:t>
            </a:r>
            <a:r>
              <a:rPr lang="en-US" sz="2400" dirty="0"/>
              <a:t>effective ways to utilize these reenactments to foster a corrective therapeutic experience for the </a:t>
            </a:r>
            <a:r>
              <a:rPr lang="en-US" sz="2400" dirty="0" smtClean="0"/>
              <a:t>client</a:t>
            </a:r>
            <a:endParaRPr lang="en-US" sz="24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515010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p:cNvSpPr/>
          <p:nvPr/>
        </p:nvSpPr>
        <p:spPr>
          <a:xfrm rot="4184916">
            <a:off x="3177139" y="1251869"/>
            <a:ext cx="630621" cy="1531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6133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 Trust Vs. Mistrust</a:t>
            </a:r>
            <a:endParaRPr lang="en-US" dirty="0"/>
          </a:p>
        </p:txBody>
      </p:sp>
      <p:sp>
        <p:nvSpPr>
          <p:cNvPr id="3" name="Content Placeholder 2"/>
          <p:cNvSpPr>
            <a:spLocks noGrp="1"/>
          </p:cNvSpPr>
          <p:nvPr>
            <p:ph sz="quarter" idx="13"/>
          </p:nvPr>
        </p:nvSpPr>
        <p:spPr/>
        <p:txBody>
          <a:bodyPr>
            <a:normAutofit lnSpcReduction="10000"/>
          </a:bodyPr>
          <a:lstStyle/>
          <a:p>
            <a:pPr algn="ctr"/>
            <a:r>
              <a:rPr lang="en-US" sz="3200" dirty="0" smtClean="0"/>
              <a:t>“The attachment system acts as a kind of homeostatic mechanism for modulating anxiety and stress by seeking out an attachment figure for security and protection.” </a:t>
            </a:r>
          </a:p>
          <a:p>
            <a:pPr algn="r"/>
            <a:r>
              <a:rPr lang="en-US" dirty="0" smtClean="0"/>
              <a:t>Bowlby 1978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263658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therapeutic crisis</a:t>
            </a:r>
            <a:endParaRPr lang="en-US" dirty="0"/>
          </a:p>
        </p:txBody>
      </p:sp>
      <p:sp>
        <p:nvSpPr>
          <p:cNvPr id="3" name="Content Placeholder 2"/>
          <p:cNvSpPr>
            <a:spLocks noGrp="1"/>
          </p:cNvSpPr>
          <p:nvPr>
            <p:ph sz="quarter" idx="13"/>
          </p:nvPr>
        </p:nvSpPr>
        <p:spPr>
          <a:xfrm>
            <a:off x="913774" y="1722120"/>
            <a:ext cx="10363826" cy="4826164"/>
          </a:xfrm>
        </p:spPr>
        <p:txBody>
          <a:bodyPr>
            <a:normAutofit fontScale="92500" lnSpcReduction="20000"/>
          </a:bodyPr>
          <a:lstStyle/>
          <a:p>
            <a:r>
              <a:rPr lang="en-US" dirty="0" smtClean="0"/>
              <a:t>The Crisis</a:t>
            </a:r>
          </a:p>
          <a:p>
            <a:r>
              <a:rPr lang="en-US" dirty="0" smtClean="0"/>
              <a:t>The Equivalent therapeutic Crisis </a:t>
            </a:r>
          </a:p>
          <a:p>
            <a:pPr lvl="1"/>
            <a:r>
              <a:rPr lang="en-US" dirty="0" smtClean="0"/>
              <a:t>can </a:t>
            </a:r>
            <a:r>
              <a:rPr lang="en-US" dirty="0" smtClean="0"/>
              <a:t>I trust, can I feel safe, or is mistrust warranted? </a:t>
            </a:r>
          </a:p>
          <a:p>
            <a:pPr lvl="1"/>
            <a:r>
              <a:rPr lang="en-US" dirty="0" smtClean="0"/>
              <a:t>Do I need to adopt my standard role in relationships (submissive or aggressor)? </a:t>
            </a:r>
          </a:p>
          <a:p>
            <a:r>
              <a:rPr lang="en-US" dirty="0" smtClean="0"/>
              <a:t>Transference, Transference neurosis &amp; Transference Testing</a:t>
            </a:r>
            <a:endParaRPr lang="en-US" dirty="0" smtClean="0"/>
          </a:p>
          <a:p>
            <a:r>
              <a:rPr lang="en-US" dirty="0" smtClean="0"/>
              <a:t>Therapists Role and Efforts</a:t>
            </a:r>
          </a:p>
          <a:p>
            <a:pPr lvl="1"/>
            <a:r>
              <a:rPr lang="en-US" dirty="0" smtClean="0"/>
              <a:t>CTE’s </a:t>
            </a:r>
          </a:p>
          <a:p>
            <a:pPr lvl="1"/>
            <a:r>
              <a:rPr lang="en-US" dirty="0" smtClean="0"/>
              <a:t>Therapy Contract </a:t>
            </a:r>
          </a:p>
          <a:p>
            <a:pPr lvl="1"/>
            <a:r>
              <a:rPr lang="en-US" dirty="0" smtClean="0"/>
              <a:t>Countertransference </a:t>
            </a:r>
          </a:p>
          <a:p>
            <a:pPr lvl="1"/>
            <a:r>
              <a:rPr lang="en-US" dirty="0" smtClean="0"/>
              <a:t>Disclosure</a:t>
            </a:r>
          </a:p>
          <a:p>
            <a:pPr lvl="1"/>
            <a:r>
              <a:rPr lang="en-US" dirty="0" smtClean="0"/>
              <a:t>Reinforcing Therapeutic Identification (object permanence)</a:t>
            </a:r>
            <a:endParaRPr lang="en-US" dirty="0" smtClean="0"/>
          </a:p>
          <a:p>
            <a:r>
              <a:rPr lang="en-US" dirty="0" smtClean="0"/>
              <a:t>Leading to the Ontogenesis of Hope</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71485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vs. Mistrust</a:t>
            </a:r>
            <a:br>
              <a:rPr lang="en-US" dirty="0" smtClean="0"/>
            </a:br>
            <a:r>
              <a:rPr lang="en-US" dirty="0" smtClean="0"/>
              <a:t>Skill Building</a:t>
            </a:r>
            <a:endParaRPr lang="en-US" dirty="0"/>
          </a:p>
        </p:txBody>
      </p:sp>
      <p:sp>
        <p:nvSpPr>
          <p:cNvPr id="3" name="Content Placeholder 2"/>
          <p:cNvSpPr>
            <a:spLocks noGrp="1"/>
          </p:cNvSpPr>
          <p:nvPr>
            <p:ph sz="quarter" idx="13"/>
          </p:nvPr>
        </p:nvSpPr>
        <p:spPr/>
        <p:txBody>
          <a:bodyPr/>
          <a:lstStyle/>
          <a:p>
            <a:r>
              <a:rPr lang="en-US" dirty="0" smtClean="0"/>
              <a:t>Experiencing vs. Observing Ego</a:t>
            </a:r>
          </a:p>
          <a:p>
            <a:pPr lvl="1"/>
            <a:r>
              <a:rPr lang="en-US" dirty="0" smtClean="0"/>
              <a:t>Distancing</a:t>
            </a:r>
          </a:p>
          <a:p>
            <a:pPr lvl="1"/>
            <a:r>
              <a:rPr lang="en-US" dirty="0" smtClean="0"/>
              <a:t>Auxiliary Ego</a:t>
            </a:r>
          </a:p>
          <a:p>
            <a:pPr lvl="1"/>
            <a:r>
              <a:rPr lang="en-US" dirty="0" smtClean="0"/>
              <a:t>Reality Testing</a:t>
            </a:r>
          </a:p>
          <a:p>
            <a:pPr lvl="1"/>
            <a:r>
              <a:rPr lang="en-US" dirty="0" smtClean="0"/>
              <a:t>Cathartic Interpretation</a:t>
            </a:r>
          </a:p>
        </p:txBody>
      </p:sp>
      <p:sp>
        <p:nvSpPr>
          <p:cNvPr id="5" name="Content Placeholder 4"/>
          <p:cNvSpPr>
            <a:spLocks noGrp="1"/>
          </p:cNvSpPr>
          <p:nvPr>
            <p:ph sz="quarter" idx="14"/>
          </p:nvPr>
        </p:nvSpPr>
        <p:spPr/>
        <p:txBody>
          <a:bodyPr/>
          <a:lstStyle/>
          <a:p>
            <a:r>
              <a:rPr lang="en-US" dirty="0" smtClean="0"/>
              <a:t>Working with the projective identification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87039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0065953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a:xfrm rot="4184916">
            <a:off x="3839290" y="1630242"/>
            <a:ext cx="630621" cy="1531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TextBox 5"/>
          <p:cNvSpPr txBox="1"/>
          <p:nvPr/>
        </p:nvSpPr>
        <p:spPr>
          <a:xfrm>
            <a:off x="1945198" y="471948"/>
            <a:ext cx="8568813" cy="584775"/>
          </a:xfrm>
          <a:prstGeom prst="rect">
            <a:avLst/>
          </a:prstGeom>
          <a:noFill/>
        </p:spPr>
        <p:txBody>
          <a:bodyPr wrap="square" rtlCol="0">
            <a:spAutoFit/>
          </a:bodyPr>
          <a:lstStyle/>
          <a:p>
            <a:pPr algn="ctr"/>
            <a:r>
              <a:rPr lang="en-US" sz="3200" dirty="0" smtClean="0"/>
              <a:t>Autonomy vs. Shame &amp; Doubt: Boundaries</a:t>
            </a:r>
            <a:endParaRPr lang="en-US" sz="3200" dirty="0"/>
          </a:p>
        </p:txBody>
      </p:sp>
    </p:spTree>
    <p:extLst>
      <p:ext uri="{BB962C8B-B14F-4D97-AF65-F5344CB8AC3E}">
        <p14:creationId xmlns:p14="http://schemas.microsoft.com/office/powerpoint/2010/main" val="15742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TextBox 2"/>
          <p:cNvSpPr txBox="1"/>
          <p:nvPr/>
        </p:nvSpPr>
        <p:spPr>
          <a:xfrm>
            <a:off x="2507226" y="1814052"/>
            <a:ext cx="6548284" cy="3447098"/>
          </a:xfrm>
          <a:prstGeom prst="rect">
            <a:avLst/>
          </a:prstGeom>
          <a:noFill/>
        </p:spPr>
        <p:txBody>
          <a:bodyPr wrap="square" rtlCol="0">
            <a:spAutoFit/>
          </a:bodyPr>
          <a:lstStyle/>
          <a:p>
            <a:pPr algn="ctr"/>
            <a:r>
              <a:rPr lang="en-US" sz="4000" dirty="0"/>
              <a:t>“A sense of self-control without loss of self-esteem is the </a:t>
            </a:r>
            <a:r>
              <a:rPr lang="en-US" sz="4000" dirty="0" err="1"/>
              <a:t>ontogentic</a:t>
            </a:r>
            <a:r>
              <a:rPr lang="en-US" sz="4000" dirty="0"/>
              <a:t> source of confidence…”</a:t>
            </a:r>
          </a:p>
          <a:p>
            <a:pPr algn="ctr"/>
            <a:r>
              <a:rPr lang="en-US" sz="4000" dirty="0"/>
              <a:t>(Erikson 1987, p. 602)</a:t>
            </a:r>
          </a:p>
          <a:p>
            <a:endParaRPr lang="en-US" dirty="0"/>
          </a:p>
        </p:txBody>
      </p:sp>
    </p:spTree>
    <p:extLst>
      <p:ext uri="{BB962C8B-B14F-4D97-AF65-F5344CB8AC3E}">
        <p14:creationId xmlns:p14="http://schemas.microsoft.com/office/powerpoint/2010/main" val="291658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 vs. Shame &amp; Doubt</a:t>
            </a:r>
            <a:br>
              <a:rPr lang="en-US" dirty="0" smtClean="0"/>
            </a:br>
            <a:r>
              <a:rPr lang="en-US" dirty="0" smtClean="0"/>
              <a:t>The Therapeutic Crisis </a:t>
            </a:r>
            <a:endParaRPr lang="en-US" dirty="0"/>
          </a:p>
        </p:txBody>
      </p:sp>
      <p:sp>
        <p:nvSpPr>
          <p:cNvPr id="3" name="Content Placeholder 2"/>
          <p:cNvSpPr>
            <a:spLocks noGrp="1"/>
          </p:cNvSpPr>
          <p:nvPr>
            <p:ph sz="quarter" idx="13"/>
          </p:nvPr>
        </p:nvSpPr>
        <p:spPr/>
        <p:txBody>
          <a:bodyPr>
            <a:normAutofit fontScale="92500"/>
          </a:bodyPr>
          <a:lstStyle/>
          <a:p>
            <a:r>
              <a:rPr lang="en-US" dirty="0" smtClean="0"/>
              <a:t>The Crisis</a:t>
            </a:r>
          </a:p>
          <a:p>
            <a:r>
              <a:rPr lang="en-US" dirty="0" smtClean="0"/>
              <a:t>The Equivalent Therapeutic Crisis</a:t>
            </a:r>
          </a:p>
          <a:p>
            <a:r>
              <a:rPr lang="en-US" dirty="0" smtClean="0"/>
              <a:t>The Therapeutic Stance</a:t>
            </a:r>
          </a:p>
          <a:p>
            <a:pPr lvl="1"/>
            <a:r>
              <a:rPr lang="en-US" dirty="0" smtClean="0"/>
              <a:t>A dialogue</a:t>
            </a:r>
          </a:p>
          <a:p>
            <a:r>
              <a:rPr lang="en-US" dirty="0" smtClean="0"/>
              <a:t>Flipping the Transference Script</a:t>
            </a:r>
          </a:p>
          <a:p>
            <a:r>
              <a:rPr lang="en-US" dirty="0" smtClean="0"/>
              <a:t>Continue reinforcing therapist identification (to assist in separation)</a:t>
            </a:r>
          </a:p>
          <a:p>
            <a:r>
              <a:rPr lang="en-US" dirty="0" smtClean="0"/>
              <a:t>Working with the projective identification (part 2)</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411634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a:xfrm rot="10800000">
            <a:off x="1449639" y="3630290"/>
            <a:ext cx="630621" cy="654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TextBox 5"/>
          <p:cNvSpPr txBox="1"/>
          <p:nvPr/>
        </p:nvSpPr>
        <p:spPr>
          <a:xfrm>
            <a:off x="1945198" y="471948"/>
            <a:ext cx="8568813" cy="584775"/>
          </a:xfrm>
          <a:prstGeom prst="rect">
            <a:avLst/>
          </a:prstGeom>
          <a:noFill/>
        </p:spPr>
        <p:txBody>
          <a:bodyPr wrap="square" rtlCol="0">
            <a:spAutoFit/>
          </a:bodyPr>
          <a:lstStyle/>
          <a:p>
            <a:pPr algn="ctr"/>
            <a:r>
              <a:rPr lang="en-US" sz="3200" dirty="0" smtClean="0"/>
              <a:t>Autonomy vs. Shame &amp; Doubt: Boundaries</a:t>
            </a:r>
            <a:endParaRPr lang="en-US" sz="3200" dirty="0"/>
          </a:p>
        </p:txBody>
      </p:sp>
      <p:sp>
        <p:nvSpPr>
          <p:cNvPr id="7" name="Down Arrow 6"/>
          <p:cNvSpPr/>
          <p:nvPr/>
        </p:nvSpPr>
        <p:spPr>
          <a:xfrm rot="16200000">
            <a:off x="3626647" y="2538764"/>
            <a:ext cx="630621" cy="826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753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28</a:t>
            </a:fld>
            <a:endParaRPr lang="en-US" dirty="0"/>
          </a:p>
        </p:txBody>
      </p:sp>
      <p:sp>
        <p:nvSpPr>
          <p:cNvPr id="3" name="TextBox 2"/>
          <p:cNvSpPr txBox="1"/>
          <p:nvPr/>
        </p:nvSpPr>
        <p:spPr>
          <a:xfrm>
            <a:off x="1740310" y="1076632"/>
            <a:ext cx="8303342" cy="3693319"/>
          </a:xfrm>
          <a:prstGeom prst="rect">
            <a:avLst/>
          </a:prstGeom>
          <a:noFill/>
        </p:spPr>
        <p:txBody>
          <a:bodyPr wrap="square" rtlCol="0">
            <a:spAutoFit/>
          </a:bodyPr>
          <a:lstStyle/>
          <a:p>
            <a:r>
              <a:rPr lang="en-US" dirty="0"/>
              <a:t> </a:t>
            </a:r>
          </a:p>
          <a:p>
            <a:pPr algn="ctr"/>
            <a:r>
              <a:rPr lang="en-US" sz="3600" dirty="0"/>
              <a:t>“Conscience, however, forever divides the child within himself by establishing an inner voice of self-observation, self-guidance, and self-punishment.” </a:t>
            </a:r>
          </a:p>
          <a:p>
            <a:pPr algn="ctr"/>
            <a:r>
              <a:rPr lang="en-US" sz="3600" dirty="0"/>
              <a:t>(Erikson, 1987 p. 604) </a:t>
            </a:r>
            <a:endParaRPr lang="en-US" sz="3600" dirty="0"/>
          </a:p>
        </p:txBody>
      </p:sp>
    </p:spTree>
    <p:extLst>
      <p:ext uri="{BB962C8B-B14F-4D97-AF65-F5344CB8AC3E}">
        <p14:creationId xmlns:p14="http://schemas.microsoft.com/office/powerpoint/2010/main" val="296590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4926" y="855407"/>
            <a:ext cx="6430297" cy="1015663"/>
          </a:xfrm>
          <a:prstGeom prst="rect">
            <a:avLst/>
          </a:prstGeom>
          <a:noFill/>
        </p:spPr>
        <p:txBody>
          <a:bodyPr wrap="square" rtlCol="0">
            <a:spAutoFit/>
          </a:bodyPr>
          <a:lstStyle/>
          <a:p>
            <a:pPr algn="ctr"/>
            <a:r>
              <a:rPr lang="en-US" sz="6000" dirty="0" smtClean="0"/>
              <a:t>Thank You</a:t>
            </a:r>
            <a:endParaRPr lang="en-US" sz="6000" dirty="0"/>
          </a:p>
        </p:txBody>
      </p:sp>
      <p:sp>
        <p:nvSpPr>
          <p:cNvPr id="5" name="TextBox 4"/>
          <p:cNvSpPr txBox="1"/>
          <p:nvPr/>
        </p:nvSpPr>
        <p:spPr>
          <a:xfrm>
            <a:off x="2256499" y="2109018"/>
            <a:ext cx="7787149" cy="3785652"/>
          </a:xfrm>
          <a:prstGeom prst="rect">
            <a:avLst/>
          </a:prstGeom>
          <a:noFill/>
        </p:spPr>
        <p:txBody>
          <a:bodyPr wrap="square" rtlCol="0">
            <a:spAutoFit/>
          </a:bodyPr>
          <a:lstStyle/>
          <a:p>
            <a:pPr algn="ctr"/>
            <a:r>
              <a:rPr lang="en-US" sz="2400" dirty="0" smtClean="0"/>
              <a:t>Ron J. Llewelyn Psy.D.</a:t>
            </a:r>
          </a:p>
          <a:p>
            <a:pPr algn="ctr"/>
            <a:endParaRPr lang="en-US" sz="2400" dirty="0"/>
          </a:p>
          <a:p>
            <a:pPr algn="ctr"/>
            <a:r>
              <a:rPr lang="en-US" sz="2400" dirty="0"/>
              <a:t>Office Location</a:t>
            </a:r>
            <a:r>
              <a:rPr lang="en-US" sz="2400" dirty="0"/>
              <a:t/>
            </a:r>
            <a:br>
              <a:rPr lang="en-US" sz="2400" dirty="0"/>
            </a:br>
            <a:r>
              <a:rPr lang="en-US" sz="2400" dirty="0"/>
              <a:t/>
            </a:r>
            <a:br>
              <a:rPr lang="en-US" sz="2400" dirty="0"/>
            </a:br>
            <a:r>
              <a:rPr lang="en-US" sz="2400" dirty="0"/>
              <a:t>1208 East 3300 South</a:t>
            </a:r>
            <a:r>
              <a:rPr lang="en-US" sz="2400" dirty="0"/>
              <a:t/>
            </a:r>
            <a:br>
              <a:rPr lang="en-US" sz="2400" dirty="0"/>
            </a:br>
            <a:r>
              <a:rPr lang="en-US" sz="2400" dirty="0"/>
              <a:t>Salt Lake City, Utah 84106</a:t>
            </a:r>
            <a:r>
              <a:rPr lang="en-US" sz="2400" dirty="0"/>
              <a:t/>
            </a:r>
            <a:br>
              <a:rPr lang="en-US" sz="2400" dirty="0"/>
            </a:br>
            <a:r>
              <a:rPr lang="en-US" sz="2400" dirty="0"/>
              <a:t/>
            </a:r>
            <a:br>
              <a:rPr lang="en-US" sz="2400" dirty="0"/>
            </a:br>
            <a:r>
              <a:rPr lang="en-US" sz="2400" dirty="0" smtClean="0"/>
              <a:t>Phone:</a:t>
            </a:r>
            <a:r>
              <a:rPr lang="en-US" sz="2400" dirty="0"/>
              <a:t> (801) </a:t>
            </a:r>
            <a:r>
              <a:rPr lang="en-US" sz="2400" dirty="0" smtClean="0"/>
              <a:t>921-7854</a:t>
            </a:r>
          </a:p>
          <a:p>
            <a:pPr algn="ctr"/>
            <a:endParaRPr lang="en-US" sz="2400" dirty="0" smtClean="0"/>
          </a:p>
          <a:p>
            <a:pPr algn="ctr"/>
            <a:r>
              <a:rPr lang="en-US" sz="2400" dirty="0" smtClean="0"/>
              <a:t>Web: www.livingwaterscounselingllc.com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65" y="2872363"/>
            <a:ext cx="2258961" cy="22589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012" y="2543786"/>
            <a:ext cx="2263170" cy="2916114"/>
          </a:xfrm>
          <a:prstGeom prst="rect">
            <a:avLst/>
          </a:prstGeom>
        </p:spPr>
      </p:pic>
    </p:spTree>
    <p:extLst>
      <p:ext uri="{BB962C8B-B14F-4D97-AF65-F5344CB8AC3E}">
        <p14:creationId xmlns:p14="http://schemas.microsoft.com/office/powerpoint/2010/main" val="236206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770" y="990600"/>
            <a:ext cx="10180320" cy="4524315"/>
          </a:xfrm>
          <a:prstGeom prst="rect">
            <a:avLst/>
          </a:prstGeom>
          <a:solidFill>
            <a:schemeClr val="tx2">
              <a:lumMod val="20000"/>
              <a:lumOff val="80000"/>
            </a:schemeClr>
          </a:solidFill>
        </p:spPr>
        <p:txBody>
          <a:bodyPr wrap="square" rtlCol="0">
            <a:spAutoFit/>
          </a:bodyPr>
          <a:lstStyle/>
          <a:p>
            <a:pPr algn="ctr"/>
            <a:r>
              <a:rPr lang="en-US" sz="3200" dirty="0"/>
              <a:t>“Recovery can take place </a:t>
            </a:r>
            <a:r>
              <a:rPr lang="en-US" sz="3200" dirty="0">
                <a:solidFill>
                  <a:srgbClr val="FF0000"/>
                </a:solidFill>
              </a:rPr>
              <a:t>only within the context of relationships</a:t>
            </a:r>
            <a:r>
              <a:rPr lang="en-US" sz="3200" dirty="0"/>
              <a:t>; it can not occur in isolation. In her renewed connections with other people, the survivor </a:t>
            </a:r>
            <a:r>
              <a:rPr lang="en-US" sz="3200" dirty="0">
                <a:solidFill>
                  <a:srgbClr val="FF0000"/>
                </a:solidFill>
              </a:rPr>
              <a:t>re-creates</a:t>
            </a:r>
            <a:r>
              <a:rPr lang="en-US" sz="3200" dirty="0"/>
              <a:t> the psychological faculties that were damaged or deformed by the dramatic experience. These faculties include the basic capacities for </a:t>
            </a:r>
            <a:r>
              <a:rPr lang="en-US" sz="3200" dirty="0">
                <a:solidFill>
                  <a:srgbClr val="FF0000"/>
                </a:solidFill>
              </a:rPr>
              <a:t>trust</a:t>
            </a:r>
            <a:r>
              <a:rPr lang="en-US" sz="3200" dirty="0"/>
              <a:t>, </a:t>
            </a:r>
            <a:r>
              <a:rPr lang="en-US" sz="3200" dirty="0">
                <a:solidFill>
                  <a:srgbClr val="FF0000"/>
                </a:solidFill>
              </a:rPr>
              <a:t>autonomy</a:t>
            </a:r>
            <a:r>
              <a:rPr lang="en-US" sz="3200" dirty="0"/>
              <a:t>, </a:t>
            </a:r>
            <a:r>
              <a:rPr lang="en-US" sz="3200" dirty="0">
                <a:solidFill>
                  <a:srgbClr val="FF0000"/>
                </a:solidFill>
              </a:rPr>
              <a:t>initiative</a:t>
            </a:r>
            <a:r>
              <a:rPr lang="en-US" sz="3200" dirty="0"/>
              <a:t>, </a:t>
            </a:r>
            <a:r>
              <a:rPr lang="en-US" sz="3200" dirty="0">
                <a:solidFill>
                  <a:srgbClr val="FF0000"/>
                </a:solidFill>
              </a:rPr>
              <a:t>competence</a:t>
            </a:r>
            <a:r>
              <a:rPr lang="en-US" sz="3200" dirty="0"/>
              <a:t>, </a:t>
            </a:r>
            <a:r>
              <a:rPr lang="en-US" sz="3200" dirty="0">
                <a:solidFill>
                  <a:srgbClr val="FF0000"/>
                </a:solidFill>
              </a:rPr>
              <a:t>identity</a:t>
            </a:r>
            <a:r>
              <a:rPr lang="en-US" sz="3200" dirty="0"/>
              <a:t>, and </a:t>
            </a:r>
            <a:r>
              <a:rPr lang="en-US" sz="3200" dirty="0">
                <a:solidFill>
                  <a:srgbClr val="FF0000"/>
                </a:solidFill>
              </a:rPr>
              <a:t>intimacy</a:t>
            </a:r>
            <a:r>
              <a:rPr lang="en-US" sz="3200" dirty="0"/>
              <a:t>.”                                                   Herman, 1992 p. 1</a:t>
            </a:r>
          </a:p>
        </p:txBody>
      </p:sp>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20105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64699172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407874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27247796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00885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DRTT Essentials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150217155"/>
              </p:ext>
            </p:extLst>
          </p:nvPr>
        </p:nvGraphicFramePr>
        <p:xfrm>
          <a:off x="914400" y="1692613"/>
          <a:ext cx="10363200" cy="498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76580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smtClean="0"/>
              <a:t>Five Principles of DRTT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92330488"/>
              </p:ext>
            </p:extLst>
          </p:nvPr>
        </p:nvGraphicFramePr>
        <p:xfrm>
          <a:off x="914400" y="1238250"/>
          <a:ext cx="10363200" cy="542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59525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Principles of DRTT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104905731"/>
              </p:ext>
            </p:extLst>
          </p:nvPr>
        </p:nvGraphicFramePr>
        <p:xfrm>
          <a:off x="914400" y="1692613"/>
          <a:ext cx="10363200" cy="498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65878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DRTT Cautions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137616749"/>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54935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4065</TotalTime>
  <Words>1125</Words>
  <Application>Microsoft Office PowerPoint</Application>
  <PresentationFormat>Widescreen</PresentationFormat>
  <Paragraphs>299</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Rounded MT Bold</vt:lpstr>
      <vt:lpstr>Calibri</vt:lpstr>
      <vt:lpstr>Times New Roman</vt:lpstr>
      <vt:lpstr>Tw Cen MT</vt:lpstr>
      <vt:lpstr>Droplet</vt:lpstr>
      <vt:lpstr>Complex Trauma: Treatment Through the Reenactment of Eriksonian Developmental Stages </vt:lpstr>
      <vt:lpstr>Objectives…</vt:lpstr>
      <vt:lpstr>PowerPoint Presentation</vt:lpstr>
      <vt:lpstr>PowerPoint Presentation</vt:lpstr>
      <vt:lpstr>PowerPoint Presentation</vt:lpstr>
      <vt:lpstr>DRTT Essentials</vt:lpstr>
      <vt:lpstr>Five Principles of DRTT</vt:lpstr>
      <vt:lpstr>Five Principles of DRTT</vt:lpstr>
      <vt:lpstr>DRTT Cautions</vt:lpstr>
      <vt:lpstr>Starting the Stabilization Process</vt:lpstr>
      <vt:lpstr>Stage 1: Stabilization </vt:lpstr>
      <vt:lpstr>PowerPoint Presentation</vt:lpstr>
      <vt:lpstr>PowerPoint Presentation</vt:lpstr>
      <vt:lpstr>PowerPoint Presentation</vt:lpstr>
      <vt:lpstr>PowerPoint Presentation</vt:lpstr>
      <vt:lpstr>Further Education</vt:lpstr>
      <vt:lpstr>Physical Well Being</vt:lpstr>
      <vt:lpstr>Stage One: Self Soothing</vt:lpstr>
      <vt:lpstr>PowerPoint Presentation</vt:lpstr>
      <vt:lpstr>PowerPoint Presentation</vt:lpstr>
      <vt:lpstr>Stabilization: Trust Vs. Mistrust</vt:lpstr>
      <vt:lpstr>The therapeutic crisis</vt:lpstr>
      <vt:lpstr>Trust vs. Mistrust Skill Building</vt:lpstr>
      <vt:lpstr>PowerPoint Presentation</vt:lpstr>
      <vt:lpstr>PowerPoint Presentation</vt:lpstr>
      <vt:lpstr>Autonomy vs. Shame &amp; Doubt The Therapeutic Crisis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Trauma: Treatment Through the Reenactment of Eriksonian Developmental Stages</dc:title>
  <dc:creator>Ron Llewelyn</dc:creator>
  <cp:lastModifiedBy>Ron Llewelyn</cp:lastModifiedBy>
  <cp:revision>62</cp:revision>
  <dcterms:created xsi:type="dcterms:W3CDTF">2016-01-08T22:20:29Z</dcterms:created>
  <dcterms:modified xsi:type="dcterms:W3CDTF">2016-03-24T20:37:42Z</dcterms:modified>
</cp:coreProperties>
</file>