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3" r:id="rId1"/>
  </p:sldMasterIdLst>
  <p:notesMasterIdLst>
    <p:notesMasterId r:id="rId23"/>
  </p:notesMasterIdLst>
  <p:sldIdLst>
    <p:sldId id="257" r:id="rId2"/>
    <p:sldId id="260" r:id="rId3"/>
    <p:sldId id="262" r:id="rId4"/>
    <p:sldId id="261" r:id="rId5"/>
    <p:sldId id="258" r:id="rId6"/>
    <p:sldId id="264" r:id="rId7"/>
    <p:sldId id="267" r:id="rId8"/>
    <p:sldId id="265" r:id="rId9"/>
    <p:sldId id="283" r:id="rId10"/>
    <p:sldId id="277" r:id="rId11"/>
    <p:sldId id="278" r:id="rId12"/>
    <p:sldId id="268" r:id="rId13"/>
    <p:sldId id="279" r:id="rId14"/>
    <p:sldId id="284" r:id="rId15"/>
    <p:sldId id="281" r:id="rId16"/>
    <p:sldId id="285" r:id="rId17"/>
    <p:sldId id="280" r:id="rId18"/>
    <p:sldId id="282" r:id="rId19"/>
    <p:sldId id="263" r:id="rId20"/>
    <p:sldId id="286" r:id="rId21"/>
    <p:sldId id="28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4529"/>
    <a:srgbClr val="2B3922"/>
    <a:srgbClr val="2E3722"/>
    <a:srgbClr val="FCF7F1"/>
    <a:srgbClr val="B8D233"/>
    <a:srgbClr val="5CC6D6"/>
    <a:srgbClr val="F8D22F"/>
    <a:srgbClr val="F03F2B"/>
    <a:srgbClr val="3488A0"/>
    <a:srgbClr val="579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57" autoAdjust="0"/>
  </p:normalViewPr>
  <p:slideViewPr>
    <p:cSldViewPr snapToGrid="0">
      <p:cViewPr varScale="1">
        <p:scale>
          <a:sx n="80" d="100"/>
          <a:sy n="80" d="100"/>
        </p:scale>
        <p:origin x="58" y="1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823B71-16EE-47AA-8F6E-1EEEEBE376A0}"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en-US"/>
        </a:p>
      </dgm:t>
    </dgm:pt>
    <dgm:pt modelId="{51B4B4FD-5450-4EAF-B7B7-B47346B5EEBC}">
      <dgm:prSet phldrT="[Text]"/>
      <dgm:spPr/>
      <dgm:t>
        <a:bodyPr/>
        <a:lstStyle/>
        <a:p>
          <a:r>
            <a:rPr lang="en-US" dirty="0">
              <a:solidFill>
                <a:schemeClr val="tx1"/>
              </a:solidFill>
            </a:rPr>
            <a:t>Burnout</a:t>
          </a:r>
        </a:p>
      </dgm:t>
    </dgm:pt>
    <dgm:pt modelId="{2B79D429-D951-4AE1-9A29-3F8CC2BF1BB8}" type="parTrans" cxnId="{63E7E4B2-695D-4FFB-9273-96D35D7535A2}">
      <dgm:prSet/>
      <dgm:spPr/>
      <dgm:t>
        <a:bodyPr/>
        <a:lstStyle/>
        <a:p>
          <a:endParaRPr lang="en-US"/>
        </a:p>
      </dgm:t>
    </dgm:pt>
    <dgm:pt modelId="{00AE4B12-96CC-4D34-A211-CEC90302E2E2}" type="sibTrans" cxnId="{63E7E4B2-695D-4FFB-9273-96D35D7535A2}">
      <dgm:prSet/>
      <dgm:spPr/>
      <dgm:t>
        <a:bodyPr/>
        <a:lstStyle/>
        <a:p>
          <a:endParaRPr lang="en-US"/>
        </a:p>
      </dgm:t>
    </dgm:pt>
    <dgm:pt modelId="{B32DDCEE-BC60-49E1-A19E-B5A4D21AFD37}">
      <dgm:prSet phldrT="[Text]"/>
      <dgm:spPr/>
      <dgm:t>
        <a:bodyPr/>
        <a:lstStyle/>
        <a:p>
          <a:r>
            <a:rPr lang="en-US" dirty="0">
              <a:solidFill>
                <a:schemeClr val="tx1"/>
              </a:solidFill>
            </a:rPr>
            <a:t>Physical &amp; Emotional </a:t>
          </a:r>
        </a:p>
      </dgm:t>
    </dgm:pt>
    <dgm:pt modelId="{30DB672C-CBDB-4102-8984-8511FF9B99BC}" type="parTrans" cxnId="{C96EB286-4CCD-4D0C-8552-71B93A5C16AA}">
      <dgm:prSet/>
      <dgm:spPr/>
      <dgm:t>
        <a:bodyPr/>
        <a:lstStyle/>
        <a:p>
          <a:endParaRPr lang="en-US"/>
        </a:p>
      </dgm:t>
    </dgm:pt>
    <dgm:pt modelId="{F94CC6F7-6F32-48E2-8980-FEC006F8CFB2}" type="sibTrans" cxnId="{C96EB286-4CCD-4D0C-8552-71B93A5C16AA}">
      <dgm:prSet/>
      <dgm:spPr/>
      <dgm:t>
        <a:bodyPr/>
        <a:lstStyle/>
        <a:p>
          <a:endParaRPr lang="en-US"/>
        </a:p>
      </dgm:t>
    </dgm:pt>
    <dgm:pt modelId="{01A37F10-9A7B-4EE8-B47B-6121F71BD400}">
      <dgm:prSet phldrT="[Text]"/>
      <dgm:spPr/>
      <dgm:t>
        <a:bodyPr/>
        <a:lstStyle/>
        <a:p>
          <a:r>
            <a:rPr lang="en-US" dirty="0">
              <a:solidFill>
                <a:schemeClr val="tx1"/>
              </a:solidFill>
            </a:rPr>
            <a:t>Cynicism &amp; Detachment</a:t>
          </a:r>
        </a:p>
      </dgm:t>
    </dgm:pt>
    <dgm:pt modelId="{1A38EBD5-CB80-4EF3-B7B2-8DAA84BB25A8}" type="parTrans" cxnId="{A4F1C06D-A241-42D5-9C31-F83A5470B7D4}">
      <dgm:prSet/>
      <dgm:spPr/>
      <dgm:t>
        <a:bodyPr/>
        <a:lstStyle/>
        <a:p>
          <a:endParaRPr lang="en-US"/>
        </a:p>
      </dgm:t>
    </dgm:pt>
    <dgm:pt modelId="{FC1BD7D9-11A8-4D77-94F4-10A0659474A1}" type="sibTrans" cxnId="{A4F1C06D-A241-42D5-9C31-F83A5470B7D4}">
      <dgm:prSet/>
      <dgm:spPr/>
      <dgm:t>
        <a:bodyPr/>
        <a:lstStyle/>
        <a:p>
          <a:endParaRPr lang="en-US"/>
        </a:p>
      </dgm:t>
    </dgm:pt>
    <dgm:pt modelId="{DD06D994-2151-4EBC-8640-4733CA0E679C}">
      <dgm:prSet phldrT="[Text]"/>
      <dgm:spPr/>
      <dgm:t>
        <a:bodyPr/>
        <a:lstStyle/>
        <a:p>
          <a:r>
            <a:rPr lang="en-US" dirty="0">
              <a:solidFill>
                <a:schemeClr val="tx1"/>
              </a:solidFill>
            </a:rPr>
            <a:t>Ineffectiveness </a:t>
          </a:r>
        </a:p>
      </dgm:t>
    </dgm:pt>
    <dgm:pt modelId="{5DDF6571-2BBA-4BFE-9BB2-1C442EB71794}" type="parTrans" cxnId="{F8878628-3DFC-4245-8325-F695DC910B08}">
      <dgm:prSet/>
      <dgm:spPr/>
      <dgm:t>
        <a:bodyPr/>
        <a:lstStyle/>
        <a:p>
          <a:endParaRPr lang="en-US"/>
        </a:p>
      </dgm:t>
    </dgm:pt>
    <dgm:pt modelId="{88AB30CB-CE00-4D68-98EA-8284303AE845}" type="sibTrans" cxnId="{F8878628-3DFC-4245-8325-F695DC910B08}">
      <dgm:prSet/>
      <dgm:spPr/>
      <dgm:t>
        <a:bodyPr/>
        <a:lstStyle/>
        <a:p>
          <a:endParaRPr lang="en-US"/>
        </a:p>
      </dgm:t>
    </dgm:pt>
    <dgm:pt modelId="{4E37FFD3-902B-4D51-A270-EE73F70F40F0}" type="pres">
      <dgm:prSet presAssocID="{55823B71-16EE-47AA-8F6E-1EEEEBE376A0}" presName="hierChild1" presStyleCnt="0">
        <dgm:presLayoutVars>
          <dgm:orgChart val="1"/>
          <dgm:chPref val="1"/>
          <dgm:dir/>
          <dgm:animOne val="branch"/>
          <dgm:animLvl val="lvl"/>
          <dgm:resizeHandles/>
        </dgm:presLayoutVars>
      </dgm:prSet>
      <dgm:spPr/>
    </dgm:pt>
    <dgm:pt modelId="{F09B5B7B-E38E-49E4-9B7E-FA43E76190A9}" type="pres">
      <dgm:prSet presAssocID="{51B4B4FD-5450-4EAF-B7B7-B47346B5EEBC}" presName="hierRoot1" presStyleCnt="0">
        <dgm:presLayoutVars>
          <dgm:hierBranch val="init"/>
        </dgm:presLayoutVars>
      </dgm:prSet>
      <dgm:spPr/>
    </dgm:pt>
    <dgm:pt modelId="{1B3D686D-6EA3-4D27-8CCE-3BFBB8E2EE58}" type="pres">
      <dgm:prSet presAssocID="{51B4B4FD-5450-4EAF-B7B7-B47346B5EEBC}" presName="rootComposite1" presStyleCnt="0"/>
      <dgm:spPr/>
    </dgm:pt>
    <dgm:pt modelId="{FACC74AB-49C3-48A5-A4A6-8405B33995E0}" type="pres">
      <dgm:prSet presAssocID="{51B4B4FD-5450-4EAF-B7B7-B47346B5EEBC}" presName="rootText1" presStyleLbl="node0" presStyleIdx="0" presStyleCnt="1">
        <dgm:presLayoutVars>
          <dgm:chPref val="3"/>
        </dgm:presLayoutVars>
      </dgm:prSet>
      <dgm:spPr/>
    </dgm:pt>
    <dgm:pt modelId="{56EEC00F-15D7-4651-B35E-5CE49204ED10}" type="pres">
      <dgm:prSet presAssocID="{51B4B4FD-5450-4EAF-B7B7-B47346B5EEBC}" presName="rootConnector1" presStyleLbl="node1" presStyleIdx="0" presStyleCnt="0"/>
      <dgm:spPr/>
    </dgm:pt>
    <dgm:pt modelId="{324C07BA-2F98-4C67-9146-6CEA5C7ABFF2}" type="pres">
      <dgm:prSet presAssocID="{51B4B4FD-5450-4EAF-B7B7-B47346B5EEBC}" presName="hierChild2" presStyleCnt="0"/>
      <dgm:spPr/>
    </dgm:pt>
    <dgm:pt modelId="{08E69E80-5033-420F-856C-881ABE912504}" type="pres">
      <dgm:prSet presAssocID="{30DB672C-CBDB-4102-8984-8511FF9B99BC}" presName="Name37" presStyleLbl="parChTrans1D2" presStyleIdx="0" presStyleCnt="3"/>
      <dgm:spPr/>
    </dgm:pt>
    <dgm:pt modelId="{D63A2063-3CB3-42F8-A05F-101A37A50AA1}" type="pres">
      <dgm:prSet presAssocID="{B32DDCEE-BC60-49E1-A19E-B5A4D21AFD37}" presName="hierRoot2" presStyleCnt="0">
        <dgm:presLayoutVars>
          <dgm:hierBranch val="init"/>
        </dgm:presLayoutVars>
      </dgm:prSet>
      <dgm:spPr/>
    </dgm:pt>
    <dgm:pt modelId="{C502199C-5D1F-4A40-B8A5-E1462DF16CCD}" type="pres">
      <dgm:prSet presAssocID="{B32DDCEE-BC60-49E1-A19E-B5A4D21AFD37}" presName="rootComposite" presStyleCnt="0"/>
      <dgm:spPr/>
    </dgm:pt>
    <dgm:pt modelId="{7B660586-E1C1-4C23-8E60-DDADE0D4767F}" type="pres">
      <dgm:prSet presAssocID="{B32DDCEE-BC60-49E1-A19E-B5A4D21AFD37}" presName="rootText" presStyleLbl="node2" presStyleIdx="0" presStyleCnt="3">
        <dgm:presLayoutVars>
          <dgm:chPref val="3"/>
        </dgm:presLayoutVars>
      </dgm:prSet>
      <dgm:spPr/>
    </dgm:pt>
    <dgm:pt modelId="{1C16408D-0C2F-4D3C-9E33-29427AD543A4}" type="pres">
      <dgm:prSet presAssocID="{B32DDCEE-BC60-49E1-A19E-B5A4D21AFD37}" presName="rootConnector" presStyleLbl="node2" presStyleIdx="0" presStyleCnt="3"/>
      <dgm:spPr/>
    </dgm:pt>
    <dgm:pt modelId="{D2C5940D-289E-4A2B-A0E3-300B3F3EBCAA}" type="pres">
      <dgm:prSet presAssocID="{B32DDCEE-BC60-49E1-A19E-B5A4D21AFD37}" presName="hierChild4" presStyleCnt="0"/>
      <dgm:spPr/>
    </dgm:pt>
    <dgm:pt modelId="{258F63A6-84DA-47EE-85A4-FED58A9E9BF3}" type="pres">
      <dgm:prSet presAssocID="{B32DDCEE-BC60-49E1-A19E-B5A4D21AFD37}" presName="hierChild5" presStyleCnt="0"/>
      <dgm:spPr/>
    </dgm:pt>
    <dgm:pt modelId="{419CB641-6DBB-4831-998D-9A2535D2F703}" type="pres">
      <dgm:prSet presAssocID="{1A38EBD5-CB80-4EF3-B7B2-8DAA84BB25A8}" presName="Name37" presStyleLbl="parChTrans1D2" presStyleIdx="1" presStyleCnt="3"/>
      <dgm:spPr/>
    </dgm:pt>
    <dgm:pt modelId="{5774103C-F2DF-48A4-A2F5-EBE6EE5FA35A}" type="pres">
      <dgm:prSet presAssocID="{01A37F10-9A7B-4EE8-B47B-6121F71BD400}" presName="hierRoot2" presStyleCnt="0">
        <dgm:presLayoutVars>
          <dgm:hierBranch val="init"/>
        </dgm:presLayoutVars>
      </dgm:prSet>
      <dgm:spPr/>
    </dgm:pt>
    <dgm:pt modelId="{E06B3B7B-C9F1-4251-A65C-996FD4496273}" type="pres">
      <dgm:prSet presAssocID="{01A37F10-9A7B-4EE8-B47B-6121F71BD400}" presName="rootComposite" presStyleCnt="0"/>
      <dgm:spPr/>
    </dgm:pt>
    <dgm:pt modelId="{97A24A6B-90B3-40FD-927C-1C68963B4C0C}" type="pres">
      <dgm:prSet presAssocID="{01A37F10-9A7B-4EE8-B47B-6121F71BD400}" presName="rootText" presStyleLbl="node2" presStyleIdx="1" presStyleCnt="3">
        <dgm:presLayoutVars>
          <dgm:chPref val="3"/>
        </dgm:presLayoutVars>
      </dgm:prSet>
      <dgm:spPr/>
    </dgm:pt>
    <dgm:pt modelId="{7DF92A66-C70A-4FFA-B7E0-A7C368B29C18}" type="pres">
      <dgm:prSet presAssocID="{01A37F10-9A7B-4EE8-B47B-6121F71BD400}" presName="rootConnector" presStyleLbl="node2" presStyleIdx="1" presStyleCnt="3"/>
      <dgm:spPr/>
    </dgm:pt>
    <dgm:pt modelId="{446B8C9D-1DB7-42B9-9BA7-44D19ACCE2F8}" type="pres">
      <dgm:prSet presAssocID="{01A37F10-9A7B-4EE8-B47B-6121F71BD400}" presName="hierChild4" presStyleCnt="0"/>
      <dgm:spPr/>
    </dgm:pt>
    <dgm:pt modelId="{F641D51F-57B6-41BC-B3B8-732B7F19BBFF}" type="pres">
      <dgm:prSet presAssocID="{01A37F10-9A7B-4EE8-B47B-6121F71BD400}" presName="hierChild5" presStyleCnt="0"/>
      <dgm:spPr/>
    </dgm:pt>
    <dgm:pt modelId="{0D4854B3-DB25-452B-8E30-0B12B61B2456}" type="pres">
      <dgm:prSet presAssocID="{5DDF6571-2BBA-4BFE-9BB2-1C442EB71794}" presName="Name37" presStyleLbl="parChTrans1D2" presStyleIdx="2" presStyleCnt="3"/>
      <dgm:spPr/>
    </dgm:pt>
    <dgm:pt modelId="{D657D1BD-5FBC-4993-88E5-64D389605162}" type="pres">
      <dgm:prSet presAssocID="{DD06D994-2151-4EBC-8640-4733CA0E679C}" presName="hierRoot2" presStyleCnt="0">
        <dgm:presLayoutVars>
          <dgm:hierBranch val="init"/>
        </dgm:presLayoutVars>
      </dgm:prSet>
      <dgm:spPr/>
    </dgm:pt>
    <dgm:pt modelId="{802BF637-D9BF-4512-9E7B-B18E214E3351}" type="pres">
      <dgm:prSet presAssocID="{DD06D994-2151-4EBC-8640-4733CA0E679C}" presName="rootComposite" presStyleCnt="0"/>
      <dgm:spPr/>
    </dgm:pt>
    <dgm:pt modelId="{CF742D92-1661-49A7-A397-2B9314442904}" type="pres">
      <dgm:prSet presAssocID="{DD06D994-2151-4EBC-8640-4733CA0E679C}" presName="rootText" presStyleLbl="node2" presStyleIdx="2" presStyleCnt="3">
        <dgm:presLayoutVars>
          <dgm:chPref val="3"/>
        </dgm:presLayoutVars>
      </dgm:prSet>
      <dgm:spPr/>
    </dgm:pt>
    <dgm:pt modelId="{9C23EF46-B1B7-4853-9CF4-CD531BD66DD2}" type="pres">
      <dgm:prSet presAssocID="{DD06D994-2151-4EBC-8640-4733CA0E679C}" presName="rootConnector" presStyleLbl="node2" presStyleIdx="2" presStyleCnt="3"/>
      <dgm:spPr/>
    </dgm:pt>
    <dgm:pt modelId="{8EAB5C2A-E0C7-4772-825E-E5D7855F31DE}" type="pres">
      <dgm:prSet presAssocID="{DD06D994-2151-4EBC-8640-4733CA0E679C}" presName="hierChild4" presStyleCnt="0"/>
      <dgm:spPr/>
    </dgm:pt>
    <dgm:pt modelId="{A44A28E0-F0A4-4442-8AD7-10C17CCACF6F}" type="pres">
      <dgm:prSet presAssocID="{DD06D994-2151-4EBC-8640-4733CA0E679C}" presName="hierChild5" presStyleCnt="0"/>
      <dgm:spPr/>
    </dgm:pt>
    <dgm:pt modelId="{9D1A6CB7-D1B9-4B5D-8C6B-D51A7CBB3426}" type="pres">
      <dgm:prSet presAssocID="{51B4B4FD-5450-4EAF-B7B7-B47346B5EEBC}" presName="hierChild3" presStyleCnt="0"/>
      <dgm:spPr/>
    </dgm:pt>
  </dgm:ptLst>
  <dgm:cxnLst>
    <dgm:cxn modelId="{0A9E010C-FA06-444C-A962-1807D32EDD88}" type="presOf" srcId="{01A37F10-9A7B-4EE8-B47B-6121F71BD400}" destId="{97A24A6B-90B3-40FD-927C-1C68963B4C0C}" srcOrd="0" destOrd="0" presId="urn:microsoft.com/office/officeart/2005/8/layout/orgChart1"/>
    <dgm:cxn modelId="{88E9320E-8708-4C95-8109-79BE2F29A520}" type="presOf" srcId="{DD06D994-2151-4EBC-8640-4733CA0E679C}" destId="{9C23EF46-B1B7-4853-9CF4-CD531BD66DD2}" srcOrd="1" destOrd="0" presId="urn:microsoft.com/office/officeart/2005/8/layout/orgChart1"/>
    <dgm:cxn modelId="{A1E6AC14-6B4B-4FA5-95EF-204A1FB8B836}" type="presOf" srcId="{B32DDCEE-BC60-49E1-A19E-B5A4D21AFD37}" destId="{1C16408D-0C2F-4D3C-9E33-29427AD543A4}" srcOrd="1" destOrd="0" presId="urn:microsoft.com/office/officeart/2005/8/layout/orgChart1"/>
    <dgm:cxn modelId="{95CBF125-8A5C-4CB3-B4FC-F31B80C43E7D}" type="presOf" srcId="{B32DDCEE-BC60-49E1-A19E-B5A4D21AFD37}" destId="{7B660586-E1C1-4C23-8E60-DDADE0D4767F}" srcOrd="0" destOrd="0" presId="urn:microsoft.com/office/officeart/2005/8/layout/orgChart1"/>
    <dgm:cxn modelId="{F8878628-3DFC-4245-8325-F695DC910B08}" srcId="{51B4B4FD-5450-4EAF-B7B7-B47346B5EEBC}" destId="{DD06D994-2151-4EBC-8640-4733CA0E679C}" srcOrd="2" destOrd="0" parTransId="{5DDF6571-2BBA-4BFE-9BB2-1C442EB71794}" sibTransId="{88AB30CB-CE00-4D68-98EA-8284303AE845}"/>
    <dgm:cxn modelId="{02932631-CDC3-414E-8A3F-B75186AD19AA}" type="presOf" srcId="{01A37F10-9A7B-4EE8-B47B-6121F71BD400}" destId="{7DF92A66-C70A-4FFA-B7E0-A7C368B29C18}" srcOrd="1" destOrd="0" presId="urn:microsoft.com/office/officeart/2005/8/layout/orgChart1"/>
    <dgm:cxn modelId="{7681E866-8FCC-4EC2-ABAE-0DDEB3E77915}" type="presOf" srcId="{51B4B4FD-5450-4EAF-B7B7-B47346B5EEBC}" destId="{FACC74AB-49C3-48A5-A4A6-8405B33995E0}" srcOrd="0" destOrd="0" presId="urn:microsoft.com/office/officeart/2005/8/layout/orgChart1"/>
    <dgm:cxn modelId="{A4F1C06D-A241-42D5-9C31-F83A5470B7D4}" srcId="{51B4B4FD-5450-4EAF-B7B7-B47346B5EEBC}" destId="{01A37F10-9A7B-4EE8-B47B-6121F71BD400}" srcOrd="1" destOrd="0" parTransId="{1A38EBD5-CB80-4EF3-B7B2-8DAA84BB25A8}" sibTransId="{FC1BD7D9-11A8-4D77-94F4-10A0659474A1}"/>
    <dgm:cxn modelId="{AA74EA7D-0383-468C-803B-3FC5E845C34A}" type="presOf" srcId="{1A38EBD5-CB80-4EF3-B7B2-8DAA84BB25A8}" destId="{419CB641-6DBB-4831-998D-9A2535D2F703}" srcOrd="0" destOrd="0" presId="urn:microsoft.com/office/officeart/2005/8/layout/orgChart1"/>
    <dgm:cxn modelId="{C96EB286-4CCD-4D0C-8552-71B93A5C16AA}" srcId="{51B4B4FD-5450-4EAF-B7B7-B47346B5EEBC}" destId="{B32DDCEE-BC60-49E1-A19E-B5A4D21AFD37}" srcOrd="0" destOrd="0" parTransId="{30DB672C-CBDB-4102-8984-8511FF9B99BC}" sibTransId="{F94CC6F7-6F32-48E2-8980-FEC006F8CFB2}"/>
    <dgm:cxn modelId="{5A83878C-A750-4954-A598-7041A376E6AF}" type="presOf" srcId="{55823B71-16EE-47AA-8F6E-1EEEEBE376A0}" destId="{4E37FFD3-902B-4D51-A270-EE73F70F40F0}" srcOrd="0" destOrd="0" presId="urn:microsoft.com/office/officeart/2005/8/layout/orgChart1"/>
    <dgm:cxn modelId="{8396D48D-E518-4CDA-8222-52CCB204F5B7}" type="presOf" srcId="{30DB672C-CBDB-4102-8984-8511FF9B99BC}" destId="{08E69E80-5033-420F-856C-881ABE912504}" srcOrd="0" destOrd="0" presId="urn:microsoft.com/office/officeart/2005/8/layout/orgChart1"/>
    <dgm:cxn modelId="{73028091-3016-436D-A970-6029A000A5AF}" type="presOf" srcId="{DD06D994-2151-4EBC-8640-4733CA0E679C}" destId="{CF742D92-1661-49A7-A397-2B9314442904}" srcOrd="0" destOrd="0" presId="urn:microsoft.com/office/officeart/2005/8/layout/orgChart1"/>
    <dgm:cxn modelId="{63E7E4B2-695D-4FFB-9273-96D35D7535A2}" srcId="{55823B71-16EE-47AA-8F6E-1EEEEBE376A0}" destId="{51B4B4FD-5450-4EAF-B7B7-B47346B5EEBC}" srcOrd="0" destOrd="0" parTransId="{2B79D429-D951-4AE1-9A29-3F8CC2BF1BB8}" sibTransId="{00AE4B12-96CC-4D34-A211-CEC90302E2E2}"/>
    <dgm:cxn modelId="{1C56ECDA-5B8B-48D6-8D46-BB8B745ADDFC}" type="presOf" srcId="{51B4B4FD-5450-4EAF-B7B7-B47346B5EEBC}" destId="{56EEC00F-15D7-4651-B35E-5CE49204ED10}" srcOrd="1" destOrd="0" presId="urn:microsoft.com/office/officeart/2005/8/layout/orgChart1"/>
    <dgm:cxn modelId="{0A0435F3-24C5-4904-91E3-8B4734E2B2A0}" type="presOf" srcId="{5DDF6571-2BBA-4BFE-9BB2-1C442EB71794}" destId="{0D4854B3-DB25-452B-8E30-0B12B61B2456}" srcOrd="0" destOrd="0" presId="urn:microsoft.com/office/officeart/2005/8/layout/orgChart1"/>
    <dgm:cxn modelId="{0E81B824-C099-4693-BE46-27C283E1F535}" type="presParOf" srcId="{4E37FFD3-902B-4D51-A270-EE73F70F40F0}" destId="{F09B5B7B-E38E-49E4-9B7E-FA43E76190A9}" srcOrd="0" destOrd="0" presId="urn:microsoft.com/office/officeart/2005/8/layout/orgChart1"/>
    <dgm:cxn modelId="{9FFB3029-E0DB-4F8F-A2E4-640B6863FBFF}" type="presParOf" srcId="{F09B5B7B-E38E-49E4-9B7E-FA43E76190A9}" destId="{1B3D686D-6EA3-4D27-8CCE-3BFBB8E2EE58}" srcOrd="0" destOrd="0" presId="urn:microsoft.com/office/officeart/2005/8/layout/orgChart1"/>
    <dgm:cxn modelId="{F4B50134-5712-4979-B4F9-C18F985B7A8D}" type="presParOf" srcId="{1B3D686D-6EA3-4D27-8CCE-3BFBB8E2EE58}" destId="{FACC74AB-49C3-48A5-A4A6-8405B33995E0}" srcOrd="0" destOrd="0" presId="urn:microsoft.com/office/officeart/2005/8/layout/orgChart1"/>
    <dgm:cxn modelId="{2123982E-989C-4681-9190-A048B6ED3B7E}" type="presParOf" srcId="{1B3D686D-6EA3-4D27-8CCE-3BFBB8E2EE58}" destId="{56EEC00F-15D7-4651-B35E-5CE49204ED10}" srcOrd="1" destOrd="0" presId="urn:microsoft.com/office/officeart/2005/8/layout/orgChart1"/>
    <dgm:cxn modelId="{0E65E028-085E-4E8E-AAB8-E716DC329E1D}" type="presParOf" srcId="{F09B5B7B-E38E-49E4-9B7E-FA43E76190A9}" destId="{324C07BA-2F98-4C67-9146-6CEA5C7ABFF2}" srcOrd="1" destOrd="0" presId="urn:microsoft.com/office/officeart/2005/8/layout/orgChart1"/>
    <dgm:cxn modelId="{CAC8464D-11BC-4710-BC07-804908D6AC1D}" type="presParOf" srcId="{324C07BA-2F98-4C67-9146-6CEA5C7ABFF2}" destId="{08E69E80-5033-420F-856C-881ABE912504}" srcOrd="0" destOrd="0" presId="urn:microsoft.com/office/officeart/2005/8/layout/orgChart1"/>
    <dgm:cxn modelId="{8AA11542-23B8-4D83-A4E0-73C3ADD87350}" type="presParOf" srcId="{324C07BA-2F98-4C67-9146-6CEA5C7ABFF2}" destId="{D63A2063-3CB3-42F8-A05F-101A37A50AA1}" srcOrd="1" destOrd="0" presId="urn:microsoft.com/office/officeart/2005/8/layout/orgChart1"/>
    <dgm:cxn modelId="{280E419A-C129-457A-A8F9-C2416BE3EF55}" type="presParOf" srcId="{D63A2063-3CB3-42F8-A05F-101A37A50AA1}" destId="{C502199C-5D1F-4A40-B8A5-E1462DF16CCD}" srcOrd="0" destOrd="0" presId="urn:microsoft.com/office/officeart/2005/8/layout/orgChart1"/>
    <dgm:cxn modelId="{45D935B3-72C7-4483-906B-13B3CD5D8F89}" type="presParOf" srcId="{C502199C-5D1F-4A40-B8A5-E1462DF16CCD}" destId="{7B660586-E1C1-4C23-8E60-DDADE0D4767F}" srcOrd="0" destOrd="0" presId="urn:microsoft.com/office/officeart/2005/8/layout/orgChart1"/>
    <dgm:cxn modelId="{B475EF36-13CB-4DA9-9C29-BF394125C546}" type="presParOf" srcId="{C502199C-5D1F-4A40-B8A5-E1462DF16CCD}" destId="{1C16408D-0C2F-4D3C-9E33-29427AD543A4}" srcOrd="1" destOrd="0" presId="urn:microsoft.com/office/officeart/2005/8/layout/orgChart1"/>
    <dgm:cxn modelId="{2DDBC7C7-C1C6-4651-92ED-2CA89D0106A2}" type="presParOf" srcId="{D63A2063-3CB3-42F8-A05F-101A37A50AA1}" destId="{D2C5940D-289E-4A2B-A0E3-300B3F3EBCAA}" srcOrd="1" destOrd="0" presId="urn:microsoft.com/office/officeart/2005/8/layout/orgChart1"/>
    <dgm:cxn modelId="{ECA4887F-ACBB-4D56-81F4-F02654631D2B}" type="presParOf" srcId="{D63A2063-3CB3-42F8-A05F-101A37A50AA1}" destId="{258F63A6-84DA-47EE-85A4-FED58A9E9BF3}" srcOrd="2" destOrd="0" presId="urn:microsoft.com/office/officeart/2005/8/layout/orgChart1"/>
    <dgm:cxn modelId="{B02BA3B9-F589-476B-89AD-0A990C744ED5}" type="presParOf" srcId="{324C07BA-2F98-4C67-9146-6CEA5C7ABFF2}" destId="{419CB641-6DBB-4831-998D-9A2535D2F703}" srcOrd="2" destOrd="0" presId="urn:microsoft.com/office/officeart/2005/8/layout/orgChart1"/>
    <dgm:cxn modelId="{B5C2D8FD-FAA5-4BAD-8DDE-2F8A9A2F248A}" type="presParOf" srcId="{324C07BA-2F98-4C67-9146-6CEA5C7ABFF2}" destId="{5774103C-F2DF-48A4-A2F5-EBE6EE5FA35A}" srcOrd="3" destOrd="0" presId="urn:microsoft.com/office/officeart/2005/8/layout/orgChart1"/>
    <dgm:cxn modelId="{95F51838-0EDC-4977-9A36-8030C1C4AEE7}" type="presParOf" srcId="{5774103C-F2DF-48A4-A2F5-EBE6EE5FA35A}" destId="{E06B3B7B-C9F1-4251-A65C-996FD4496273}" srcOrd="0" destOrd="0" presId="urn:microsoft.com/office/officeart/2005/8/layout/orgChart1"/>
    <dgm:cxn modelId="{AEBEFCC9-458E-4124-BA15-501777772D9C}" type="presParOf" srcId="{E06B3B7B-C9F1-4251-A65C-996FD4496273}" destId="{97A24A6B-90B3-40FD-927C-1C68963B4C0C}" srcOrd="0" destOrd="0" presId="urn:microsoft.com/office/officeart/2005/8/layout/orgChart1"/>
    <dgm:cxn modelId="{F544971E-6C65-49E0-8FFA-767F42AFBA71}" type="presParOf" srcId="{E06B3B7B-C9F1-4251-A65C-996FD4496273}" destId="{7DF92A66-C70A-4FFA-B7E0-A7C368B29C18}" srcOrd="1" destOrd="0" presId="urn:microsoft.com/office/officeart/2005/8/layout/orgChart1"/>
    <dgm:cxn modelId="{2645C2E5-50BB-4162-BA11-B97DF818B15E}" type="presParOf" srcId="{5774103C-F2DF-48A4-A2F5-EBE6EE5FA35A}" destId="{446B8C9D-1DB7-42B9-9BA7-44D19ACCE2F8}" srcOrd="1" destOrd="0" presId="urn:microsoft.com/office/officeart/2005/8/layout/orgChart1"/>
    <dgm:cxn modelId="{B065F41A-F2A7-455F-89C4-1735970D91E3}" type="presParOf" srcId="{5774103C-F2DF-48A4-A2F5-EBE6EE5FA35A}" destId="{F641D51F-57B6-41BC-B3B8-732B7F19BBFF}" srcOrd="2" destOrd="0" presId="urn:microsoft.com/office/officeart/2005/8/layout/orgChart1"/>
    <dgm:cxn modelId="{7381A81C-F08C-4CF6-B203-187D406F0867}" type="presParOf" srcId="{324C07BA-2F98-4C67-9146-6CEA5C7ABFF2}" destId="{0D4854B3-DB25-452B-8E30-0B12B61B2456}" srcOrd="4" destOrd="0" presId="urn:microsoft.com/office/officeart/2005/8/layout/orgChart1"/>
    <dgm:cxn modelId="{1E854E6C-9262-4D4B-88DC-720FCCC06CC3}" type="presParOf" srcId="{324C07BA-2F98-4C67-9146-6CEA5C7ABFF2}" destId="{D657D1BD-5FBC-4993-88E5-64D389605162}" srcOrd="5" destOrd="0" presId="urn:microsoft.com/office/officeart/2005/8/layout/orgChart1"/>
    <dgm:cxn modelId="{12849295-A8B7-44A7-B562-A4427519728C}" type="presParOf" srcId="{D657D1BD-5FBC-4993-88E5-64D389605162}" destId="{802BF637-D9BF-4512-9E7B-B18E214E3351}" srcOrd="0" destOrd="0" presId="urn:microsoft.com/office/officeart/2005/8/layout/orgChart1"/>
    <dgm:cxn modelId="{A713AE90-2054-412E-AABE-563AF72BDC7A}" type="presParOf" srcId="{802BF637-D9BF-4512-9E7B-B18E214E3351}" destId="{CF742D92-1661-49A7-A397-2B9314442904}" srcOrd="0" destOrd="0" presId="urn:microsoft.com/office/officeart/2005/8/layout/orgChart1"/>
    <dgm:cxn modelId="{61C5A770-3D97-4E63-9C79-2FBE4EDD9FAE}" type="presParOf" srcId="{802BF637-D9BF-4512-9E7B-B18E214E3351}" destId="{9C23EF46-B1B7-4853-9CF4-CD531BD66DD2}" srcOrd="1" destOrd="0" presId="urn:microsoft.com/office/officeart/2005/8/layout/orgChart1"/>
    <dgm:cxn modelId="{6A987EFB-F8C2-44F3-9566-2B9A87C6C101}" type="presParOf" srcId="{D657D1BD-5FBC-4993-88E5-64D389605162}" destId="{8EAB5C2A-E0C7-4772-825E-E5D7855F31DE}" srcOrd="1" destOrd="0" presId="urn:microsoft.com/office/officeart/2005/8/layout/orgChart1"/>
    <dgm:cxn modelId="{D0B1CA1E-C6AB-4070-866A-ACC0C622048B}" type="presParOf" srcId="{D657D1BD-5FBC-4993-88E5-64D389605162}" destId="{A44A28E0-F0A4-4442-8AD7-10C17CCACF6F}" srcOrd="2" destOrd="0" presId="urn:microsoft.com/office/officeart/2005/8/layout/orgChart1"/>
    <dgm:cxn modelId="{D66E9F46-13DC-4ADE-91D3-6822FC01E010}" type="presParOf" srcId="{F09B5B7B-E38E-49E4-9B7E-FA43E76190A9}" destId="{9D1A6CB7-D1B9-4B5D-8C6B-D51A7CBB342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6170DD-BC42-42E5-9E47-9B4202DD8CCF}"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en-US"/>
        </a:p>
      </dgm:t>
    </dgm:pt>
    <dgm:pt modelId="{1A6B4509-4104-4FBF-9C7E-92AACA107CDE}">
      <dgm:prSet phldrT="[Text]"/>
      <dgm:spPr/>
      <dgm:t>
        <a:bodyPr/>
        <a:lstStyle/>
        <a:p>
          <a:r>
            <a:rPr lang="en-US" dirty="0"/>
            <a:t>Awareness</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4D6A58AE-F50E-4FD4-8F91-6D92578669FD}" type="parTrans" cxnId="{68098C17-7501-4790-BCF8-77F2C556AAA6}">
      <dgm:prSet/>
      <dgm:spPr/>
      <dgm:t>
        <a:bodyPr/>
        <a:lstStyle/>
        <a:p>
          <a:endParaRPr lang="en-US"/>
        </a:p>
      </dgm:t>
    </dgm:pt>
    <dgm:pt modelId="{621D163A-ECD1-4360-A82E-E1DA050B9222}" type="sibTrans" cxnId="{68098C17-7501-4790-BCF8-77F2C556AAA6}">
      <dgm:prSet/>
      <dgm:spPr/>
      <dgm:t>
        <a:bodyPr/>
        <a:lstStyle/>
        <a:p>
          <a:endParaRPr lang="en-US"/>
        </a:p>
      </dgm:t>
    </dgm:pt>
    <dgm:pt modelId="{69C38A08-1E66-46BC-96C0-9E57D867503B}">
      <dgm:prSet phldrT="[Text]"/>
      <dgm:spPr/>
      <dgm:t>
        <a:bodyPr/>
        <a:lstStyle/>
        <a:p>
          <a:r>
            <a:rPr lang="en-US" dirty="0"/>
            <a:t>Physical Health</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B01DC8A2-FF26-4F1B-B16F-BBAD8A892E52}" type="parTrans" cxnId="{AA7ACA8A-9484-46F9-AD09-A7160B0E5938}">
      <dgm:prSet/>
      <dgm:spPr/>
      <dgm:t>
        <a:bodyPr/>
        <a:lstStyle/>
        <a:p>
          <a:endParaRPr lang="en-US"/>
        </a:p>
      </dgm:t>
    </dgm:pt>
    <dgm:pt modelId="{CA97D1D6-22AF-4B9E-9D2B-CEE831AD1E65}" type="sibTrans" cxnId="{AA7ACA8A-9484-46F9-AD09-A7160B0E5938}">
      <dgm:prSet/>
      <dgm:spPr/>
      <dgm:t>
        <a:bodyPr/>
        <a:lstStyle/>
        <a:p>
          <a:endParaRPr lang="en-US"/>
        </a:p>
      </dgm:t>
    </dgm:pt>
    <dgm:pt modelId="{D6964B71-A9A2-47A7-B7D2-B23175250DDE}">
      <dgm:prSet phldrT="[Text]"/>
      <dgm:spPr/>
      <dgm:t>
        <a:bodyPr/>
        <a:lstStyle/>
        <a:p>
          <a:r>
            <a:rPr lang="en-US" dirty="0"/>
            <a:t>Psychological Health</a:t>
          </a:r>
        </a:p>
      </dgm:t>
    </dgm:pt>
    <dgm:pt modelId="{9B4F0D55-D978-477F-94E2-E31A04E28322}" type="parTrans" cxnId="{708FDD3A-A0DB-4BA7-90B2-50BFDFF1BF91}">
      <dgm:prSet/>
      <dgm:spPr/>
      <dgm:t>
        <a:bodyPr/>
        <a:lstStyle/>
        <a:p>
          <a:endParaRPr lang="en-US"/>
        </a:p>
      </dgm:t>
    </dgm:pt>
    <dgm:pt modelId="{81C02D8D-127B-4821-A8F2-59A22D40AE4A}" type="sibTrans" cxnId="{708FDD3A-A0DB-4BA7-90B2-50BFDFF1BF91}">
      <dgm:prSet/>
      <dgm:spPr/>
      <dgm:t>
        <a:bodyPr/>
        <a:lstStyle/>
        <a:p>
          <a:endParaRPr lang="en-US"/>
        </a:p>
      </dgm:t>
    </dgm:pt>
    <dgm:pt modelId="{C94518F9-D876-4BBE-83E8-6C125C8C96BA}">
      <dgm:prSet phldrT="[Text]"/>
      <dgm:spPr/>
      <dgm:t>
        <a:bodyPr/>
        <a:lstStyle/>
        <a:p>
          <a:r>
            <a:rPr lang="en-US" dirty="0"/>
            <a:t>Balance</a:t>
          </a:r>
        </a:p>
      </dgm:t>
    </dgm:pt>
    <dgm:pt modelId="{3380414C-D030-48C7-93AB-56AEAD1F511A}" type="parTrans" cxnId="{4748430F-28A1-4DDD-BD84-BDF80F86CE7E}">
      <dgm:prSet/>
      <dgm:spPr/>
      <dgm:t>
        <a:bodyPr/>
        <a:lstStyle/>
        <a:p>
          <a:endParaRPr lang="en-US"/>
        </a:p>
      </dgm:t>
    </dgm:pt>
    <dgm:pt modelId="{8387FCB6-DCAB-4DF2-9927-0DAF7E015FAA}" type="sibTrans" cxnId="{4748430F-28A1-4DDD-BD84-BDF80F86CE7E}">
      <dgm:prSet/>
      <dgm:spPr/>
      <dgm:t>
        <a:bodyPr/>
        <a:lstStyle/>
        <a:p>
          <a:endParaRPr lang="en-US"/>
        </a:p>
      </dgm:t>
    </dgm:pt>
    <dgm:pt modelId="{591C2769-957E-4C2B-A6EF-1C7F2A23CC19}">
      <dgm:prSet phldrT="[Text]"/>
      <dgm:spPr/>
      <dgm:t>
        <a:bodyPr/>
        <a:lstStyle/>
        <a:p>
          <a:r>
            <a:rPr lang="en-US" dirty="0"/>
            <a:t>Social Support</a:t>
          </a:r>
        </a:p>
      </dgm:t>
    </dgm:pt>
    <dgm:pt modelId="{BFBA187F-74AF-46EC-A5D9-C221F6E81F0D}" type="parTrans" cxnId="{E6D93745-F412-4618-8803-1ECEBCAF7094}">
      <dgm:prSet/>
      <dgm:spPr/>
      <dgm:t>
        <a:bodyPr/>
        <a:lstStyle/>
        <a:p>
          <a:endParaRPr lang="en-US"/>
        </a:p>
      </dgm:t>
    </dgm:pt>
    <dgm:pt modelId="{BC01AC78-8875-4EEB-8A90-B1DF73F0364B}" type="sibTrans" cxnId="{E6D93745-F412-4618-8803-1ECEBCAF7094}">
      <dgm:prSet/>
      <dgm:spPr/>
      <dgm:t>
        <a:bodyPr/>
        <a:lstStyle/>
        <a:p>
          <a:endParaRPr lang="en-US"/>
        </a:p>
      </dgm:t>
    </dgm:pt>
    <dgm:pt modelId="{B4C2899C-8B5E-4B4E-A87F-F17C52A91A0B}" type="pres">
      <dgm:prSet presAssocID="{E86170DD-BC42-42E5-9E47-9B4202DD8CCF}" presName="diagram" presStyleCnt="0">
        <dgm:presLayoutVars>
          <dgm:dir/>
          <dgm:resizeHandles val="exact"/>
        </dgm:presLayoutVars>
      </dgm:prSet>
      <dgm:spPr/>
    </dgm:pt>
    <dgm:pt modelId="{1FE12166-D254-4BB0-B04A-C8BB79DBEB2D}" type="pres">
      <dgm:prSet presAssocID="{1A6B4509-4104-4FBF-9C7E-92AACA107CDE}" presName="node" presStyleLbl="node1" presStyleIdx="0" presStyleCnt="5">
        <dgm:presLayoutVars>
          <dgm:bulletEnabled val="1"/>
        </dgm:presLayoutVars>
      </dgm:prSet>
      <dgm:spPr/>
    </dgm:pt>
    <dgm:pt modelId="{09AE7174-719A-46B1-8890-9599209285D1}" type="pres">
      <dgm:prSet presAssocID="{621D163A-ECD1-4360-A82E-E1DA050B9222}" presName="sibTrans" presStyleCnt="0"/>
      <dgm:spPr/>
    </dgm:pt>
    <dgm:pt modelId="{5D7EA39F-6A3E-4D6E-B46F-70D7CA8CF26B}" type="pres">
      <dgm:prSet presAssocID="{69C38A08-1E66-46BC-96C0-9E57D867503B}" presName="node" presStyleLbl="node1" presStyleIdx="1" presStyleCnt="5" custLinFactNeighborX="852" custLinFactNeighborY="473">
        <dgm:presLayoutVars>
          <dgm:bulletEnabled val="1"/>
        </dgm:presLayoutVars>
      </dgm:prSet>
      <dgm:spPr/>
    </dgm:pt>
    <dgm:pt modelId="{62C70A4D-F83F-454A-B491-5792AF76ADE8}" type="pres">
      <dgm:prSet presAssocID="{CA97D1D6-22AF-4B9E-9D2B-CEE831AD1E65}" presName="sibTrans" presStyleCnt="0"/>
      <dgm:spPr/>
    </dgm:pt>
    <dgm:pt modelId="{A62329A6-B1B2-4DB3-92A5-E7360C98DB67}" type="pres">
      <dgm:prSet presAssocID="{D6964B71-A9A2-47A7-B7D2-B23175250DDE}" presName="node" presStyleLbl="node1" presStyleIdx="2" presStyleCnt="5" custLinFactNeighborX="852" custLinFactNeighborY="473">
        <dgm:presLayoutVars>
          <dgm:bulletEnabled val="1"/>
        </dgm:presLayoutVars>
      </dgm:prSet>
      <dgm:spPr/>
    </dgm:pt>
    <dgm:pt modelId="{AE64AAF8-FEE0-4527-934F-10B025A65D4F}" type="pres">
      <dgm:prSet presAssocID="{81C02D8D-127B-4821-A8F2-59A22D40AE4A}" presName="sibTrans" presStyleCnt="0"/>
      <dgm:spPr/>
    </dgm:pt>
    <dgm:pt modelId="{30C3877D-AB26-4F10-990A-96A5D7BCCCF6}" type="pres">
      <dgm:prSet presAssocID="{C94518F9-D876-4BBE-83E8-6C125C8C96BA}" presName="node" presStyleLbl="node1" presStyleIdx="3" presStyleCnt="5">
        <dgm:presLayoutVars>
          <dgm:bulletEnabled val="1"/>
        </dgm:presLayoutVars>
      </dgm:prSet>
      <dgm:spPr/>
    </dgm:pt>
    <dgm:pt modelId="{1131366D-572B-4280-B203-8BAD18EFF1E9}" type="pres">
      <dgm:prSet presAssocID="{8387FCB6-DCAB-4DF2-9927-0DAF7E015FAA}" presName="sibTrans" presStyleCnt="0"/>
      <dgm:spPr/>
    </dgm:pt>
    <dgm:pt modelId="{3073A546-C758-4323-A5C9-46A309DEC93E}" type="pres">
      <dgm:prSet presAssocID="{591C2769-957E-4C2B-A6EF-1C7F2A23CC19}" presName="node" presStyleLbl="node1" presStyleIdx="4" presStyleCnt="5">
        <dgm:presLayoutVars>
          <dgm:bulletEnabled val="1"/>
        </dgm:presLayoutVars>
      </dgm:prSet>
      <dgm:spPr/>
    </dgm:pt>
  </dgm:ptLst>
  <dgm:cxnLst>
    <dgm:cxn modelId="{C00FEF05-C770-4A63-9201-89AE1ACBB171}" type="presOf" srcId="{C94518F9-D876-4BBE-83E8-6C125C8C96BA}" destId="{30C3877D-AB26-4F10-990A-96A5D7BCCCF6}" srcOrd="0" destOrd="0" presId="urn:microsoft.com/office/officeart/2005/8/layout/default"/>
    <dgm:cxn modelId="{4748430F-28A1-4DDD-BD84-BDF80F86CE7E}" srcId="{E86170DD-BC42-42E5-9E47-9B4202DD8CCF}" destId="{C94518F9-D876-4BBE-83E8-6C125C8C96BA}" srcOrd="3" destOrd="0" parTransId="{3380414C-D030-48C7-93AB-56AEAD1F511A}" sibTransId="{8387FCB6-DCAB-4DF2-9927-0DAF7E015FAA}"/>
    <dgm:cxn modelId="{68098C17-7501-4790-BCF8-77F2C556AAA6}" srcId="{E86170DD-BC42-42E5-9E47-9B4202DD8CCF}" destId="{1A6B4509-4104-4FBF-9C7E-92AACA107CDE}" srcOrd="0" destOrd="0" parTransId="{4D6A58AE-F50E-4FD4-8F91-6D92578669FD}" sibTransId="{621D163A-ECD1-4360-A82E-E1DA050B9222}"/>
    <dgm:cxn modelId="{708FDD3A-A0DB-4BA7-90B2-50BFDFF1BF91}" srcId="{E86170DD-BC42-42E5-9E47-9B4202DD8CCF}" destId="{D6964B71-A9A2-47A7-B7D2-B23175250DDE}" srcOrd="2" destOrd="0" parTransId="{9B4F0D55-D978-477F-94E2-E31A04E28322}" sibTransId="{81C02D8D-127B-4821-A8F2-59A22D40AE4A}"/>
    <dgm:cxn modelId="{584AA240-5509-4193-89AA-0BDA7395A62E}" type="presOf" srcId="{D6964B71-A9A2-47A7-B7D2-B23175250DDE}" destId="{A62329A6-B1B2-4DB3-92A5-E7360C98DB67}" srcOrd="0" destOrd="0" presId="urn:microsoft.com/office/officeart/2005/8/layout/default"/>
    <dgm:cxn modelId="{E6D93745-F412-4618-8803-1ECEBCAF7094}" srcId="{E86170DD-BC42-42E5-9E47-9B4202DD8CCF}" destId="{591C2769-957E-4C2B-A6EF-1C7F2A23CC19}" srcOrd="4" destOrd="0" parTransId="{BFBA187F-74AF-46EC-A5D9-C221F6E81F0D}" sibTransId="{BC01AC78-8875-4EEB-8A90-B1DF73F0364B}"/>
    <dgm:cxn modelId="{07838E53-C53A-43E4-A3D8-1F1CC87BDB31}" type="presOf" srcId="{591C2769-957E-4C2B-A6EF-1C7F2A23CC19}" destId="{3073A546-C758-4323-A5C9-46A309DEC93E}" srcOrd="0" destOrd="0" presId="urn:microsoft.com/office/officeart/2005/8/layout/default"/>
    <dgm:cxn modelId="{AA7ACA8A-9484-46F9-AD09-A7160B0E5938}" srcId="{E86170DD-BC42-42E5-9E47-9B4202DD8CCF}" destId="{69C38A08-1E66-46BC-96C0-9E57D867503B}" srcOrd="1" destOrd="0" parTransId="{B01DC8A2-FF26-4F1B-B16F-BBAD8A892E52}" sibTransId="{CA97D1D6-22AF-4B9E-9D2B-CEE831AD1E65}"/>
    <dgm:cxn modelId="{CA03E8A6-DD4A-4F77-B472-507331C0D16A}" type="presOf" srcId="{1A6B4509-4104-4FBF-9C7E-92AACA107CDE}" destId="{1FE12166-D254-4BB0-B04A-C8BB79DBEB2D}" srcOrd="0" destOrd="0" presId="urn:microsoft.com/office/officeart/2005/8/layout/default"/>
    <dgm:cxn modelId="{AB5AF3DE-5FA8-4D4F-86FB-C6897E7B3FF6}" type="presOf" srcId="{E86170DD-BC42-42E5-9E47-9B4202DD8CCF}" destId="{B4C2899C-8B5E-4B4E-A87F-F17C52A91A0B}" srcOrd="0" destOrd="0" presId="urn:microsoft.com/office/officeart/2005/8/layout/default"/>
    <dgm:cxn modelId="{49D7C2F9-FE2F-4F3F-8799-A3C2FE9FBF82}" type="presOf" srcId="{69C38A08-1E66-46BC-96C0-9E57D867503B}" destId="{5D7EA39F-6A3E-4D6E-B46F-70D7CA8CF26B}" srcOrd="0" destOrd="0" presId="urn:microsoft.com/office/officeart/2005/8/layout/default"/>
    <dgm:cxn modelId="{58DE3080-9F99-4E8A-A63E-73FBEAFD23DE}" type="presParOf" srcId="{B4C2899C-8B5E-4B4E-A87F-F17C52A91A0B}" destId="{1FE12166-D254-4BB0-B04A-C8BB79DBEB2D}" srcOrd="0" destOrd="0" presId="urn:microsoft.com/office/officeart/2005/8/layout/default"/>
    <dgm:cxn modelId="{B3356D9F-1E18-4DBB-8DF1-09D4B42D2E61}" type="presParOf" srcId="{B4C2899C-8B5E-4B4E-A87F-F17C52A91A0B}" destId="{09AE7174-719A-46B1-8890-9599209285D1}" srcOrd="1" destOrd="0" presId="urn:microsoft.com/office/officeart/2005/8/layout/default"/>
    <dgm:cxn modelId="{AE59FE78-BD65-42F9-8227-678743222809}" type="presParOf" srcId="{B4C2899C-8B5E-4B4E-A87F-F17C52A91A0B}" destId="{5D7EA39F-6A3E-4D6E-B46F-70D7CA8CF26B}" srcOrd="2" destOrd="0" presId="urn:microsoft.com/office/officeart/2005/8/layout/default"/>
    <dgm:cxn modelId="{E6F13589-02E5-4687-860A-6EFECE9C6D7A}" type="presParOf" srcId="{B4C2899C-8B5E-4B4E-A87F-F17C52A91A0B}" destId="{62C70A4D-F83F-454A-B491-5792AF76ADE8}" srcOrd="3" destOrd="0" presId="urn:microsoft.com/office/officeart/2005/8/layout/default"/>
    <dgm:cxn modelId="{B7180106-CE41-4BD9-B1CD-19E9B8C795D1}" type="presParOf" srcId="{B4C2899C-8B5E-4B4E-A87F-F17C52A91A0B}" destId="{A62329A6-B1B2-4DB3-92A5-E7360C98DB67}" srcOrd="4" destOrd="0" presId="urn:microsoft.com/office/officeart/2005/8/layout/default"/>
    <dgm:cxn modelId="{7B491EDE-F1BC-4D31-87C0-7E2BD7D7ED12}" type="presParOf" srcId="{B4C2899C-8B5E-4B4E-A87F-F17C52A91A0B}" destId="{AE64AAF8-FEE0-4527-934F-10B025A65D4F}" srcOrd="5" destOrd="0" presId="urn:microsoft.com/office/officeart/2005/8/layout/default"/>
    <dgm:cxn modelId="{3A10104A-F171-46C2-9799-779A6F08C518}" type="presParOf" srcId="{B4C2899C-8B5E-4B4E-A87F-F17C52A91A0B}" destId="{30C3877D-AB26-4F10-990A-96A5D7BCCCF6}" srcOrd="6" destOrd="0" presId="urn:microsoft.com/office/officeart/2005/8/layout/default"/>
    <dgm:cxn modelId="{5A2DECC8-2B01-4526-B40E-DB1225C84A83}" type="presParOf" srcId="{B4C2899C-8B5E-4B4E-A87F-F17C52A91A0B}" destId="{1131366D-572B-4280-B203-8BAD18EFF1E9}" srcOrd="7" destOrd="0" presId="urn:microsoft.com/office/officeart/2005/8/layout/default"/>
    <dgm:cxn modelId="{9D1BF8A7-24C0-4119-80C9-11A45A59FD35}" type="presParOf" srcId="{B4C2899C-8B5E-4B4E-A87F-F17C52A91A0B}" destId="{3073A546-C758-4323-A5C9-46A309DEC93E}"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D514ED-2381-46A5-B89A-36B13E66039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60F09391-832E-4C79-85DE-E34BE0B2A521}">
      <dgm:prSet phldrT="[Text]"/>
      <dgm:spPr/>
      <dgm:t>
        <a:bodyPr/>
        <a:lstStyle/>
        <a:p>
          <a:r>
            <a:rPr lang="en-US" dirty="0">
              <a:solidFill>
                <a:schemeClr val="tx1"/>
              </a:solidFill>
            </a:rPr>
            <a:t>Alternative Belief: </a:t>
          </a:r>
        </a:p>
        <a:p>
          <a:endParaRPr lang="en-US" dirty="0">
            <a:solidFill>
              <a:schemeClr val="tx1"/>
            </a:solidFill>
          </a:endParaRPr>
        </a:p>
        <a:p>
          <a:endParaRPr lang="en-US" dirty="0">
            <a:solidFill>
              <a:schemeClr val="tx1"/>
            </a:solidFill>
          </a:endParaRPr>
        </a:p>
      </dgm:t>
    </dgm:pt>
    <dgm:pt modelId="{00172E09-230A-4EAB-A84C-A288C8782A86}" type="parTrans" cxnId="{44B23D41-BF44-4F45-905A-5ACE131F9BD2}">
      <dgm:prSet/>
      <dgm:spPr/>
      <dgm:t>
        <a:bodyPr/>
        <a:lstStyle/>
        <a:p>
          <a:endParaRPr lang="en-US"/>
        </a:p>
      </dgm:t>
    </dgm:pt>
    <dgm:pt modelId="{03A83613-6023-4235-810C-74EEDE58960C}" type="sibTrans" cxnId="{44B23D41-BF44-4F45-905A-5ACE131F9BD2}">
      <dgm:prSet/>
      <dgm:spPr/>
      <dgm:t>
        <a:bodyPr/>
        <a:lstStyle/>
        <a:p>
          <a:endParaRPr lang="en-US"/>
        </a:p>
      </dgm:t>
    </dgm:pt>
    <dgm:pt modelId="{C65937D7-DAC8-4D17-B19A-01AE7747CC7F}">
      <dgm:prSet phldrT="[Text]"/>
      <dgm:spPr/>
      <dgm:t>
        <a:bodyPr/>
        <a:lstStyle/>
        <a:p>
          <a:r>
            <a:rPr lang="en-US" dirty="0">
              <a:solidFill>
                <a:schemeClr val="tx1"/>
              </a:solidFill>
            </a:rPr>
            <a:t>Practice</a:t>
          </a:r>
        </a:p>
        <a:p>
          <a:endParaRPr lang="en-US" dirty="0">
            <a:solidFill>
              <a:schemeClr val="tx1"/>
            </a:solidFill>
          </a:endParaRPr>
        </a:p>
        <a:p>
          <a:endParaRPr lang="en-US" dirty="0">
            <a:solidFill>
              <a:schemeClr val="tx1"/>
            </a:solidFill>
          </a:endParaRPr>
        </a:p>
      </dgm:t>
    </dgm:pt>
    <dgm:pt modelId="{80E186A7-CA99-4C3A-BBB2-CD1132DE81EC}" type="parTrans" cxnId="{29AFE25B-BC00-478D-90F0-58B3F16AA6CF}">
      <dgm:prSet/>
      <dgm:spPr/>
      <dgm:t>
        <a:bodyPr/>
        <a:lstStyle/>
        <a:p>
          <a:endParaRPr lang="en-US"/>
        </a:p>
      </dgm:t>
    </dgm:pt>
    <dgm:pt modelId="{992D1B8A-144A-4DDA-95BB-105AD3E03BD5}" type="sibTrans" cxnId="{29AFE25B-BC00-478D-90F0-58B3F16AA6CF}">
      <dgm:prSet/>
      <dgm:spPr/>
      <dgm:t>
        <a:bodyPr/>
        <a:lstStyle/>
        <a:p>
          <a:endParaRPr lang="en-US"/>
        </a:p>
      </dgm:t>
    </dgm:pt>
    <dgm:pt modelId="{1000A631-5AB6-493C-9218-F05F819C0E40}">
      <dgm:prSet phldrT="[Text]"/>
      <dgm:spPr/>
      <dgm:t>
        <a:bodyPr/>
        <a:lstStyle/>
        <a:p>
          <a:r>
            <a:rPr lang="en-US" dirty="0">
              <a:solidFill>
                <a:schemeClr val="tx1"/>
              </a:solidFill>
            </a:rPr>
            <a:t>Feeling: Consequence</a:t>
          </a:r>
        </a:p>
      </dgm:t>
    </dgm:pt>
    <dgm:pt modelId="{B7C54D5C-86E1-49F6-9441-FD2FA18EC60A}" type="parTrans" cxnId="{CBC3AC65-81E7-4F81-B0FC-614065202757}">
      <dgm:prSet/>
      <dgm:spPr/>
      <dgm:t>
        <a:bodyPr/>
        <a:lstStyle/>
        <a:p>
          <a:endParaRPr lang="en-US"/>
        </a:p>
      </dgm:t>
    </dgm:pt>
    <dgm:pt modelId="{ADAA1731-249F-4D27-804A-B8A0D5DB98C1}" type="sibTrans" cxnId="{CBC3AC65-81E7-4F81-B0FC-614065202757}">
      <dgm:prSet/>
      <dgm:spPr/>
      <dgm:t>
        <a:bodyPr/>
        <a:lstStyle/>
        <a:p>
          <a:endParaRPr lang="en-US"/>
        </a:p>
      </dgm:t>
    </dgm:pt>
    <dgm:pt modelId="{2978989C-C910-49B0-9B55-C52112CB4F6F}">
      <dgm:prSet phldrT="[Text]"/>
      <dgm:spPr/>
      <dgm:t>
        <a:bodyPr/>
        <a:lstStyle/>
        <a:p>
          <a:r>
            <a:rPr lang="en-US" dirty="0">
              <a:solidFill>
                <a:schemeClr val="tx1"/>
              </a:solidFill>
            </a:rPr>
            <a:t>Thought</a:t>
          </a:r>
        </a:p>
      </dgm:t>
    </dgm:pt>
    <dgm:pt modelId="{ADA54F5B-CB5E-4B6B-A20F-5F82755EAD95}" type="parTrans" cxnId="{4C423332-1ADC-4742-A18D-089C6967327B}">
      <dgm:prSet/>
      <dgm:spPr/>
      <dgm:t>
        <a:bodyPr/>
        <a:lstStyle/>
        <a:p>
          <a:endParaRPr lang="en-US"/>
        </a:p>
      </dgm:t>
    </dgm:pt>
    <dgm:pt modelId="{EDC353E3-DD01-4FC8-81DB-0252911F4562}" type="sibTrans" cxnId="{4C423332-1ADC-4742-A18D-089C6967327B}">
      <dgm:prSet/>
      <dgm:spPr/>
      <dgm:t>
        <a:bodyPr/>
        <a:lstStyle/>
        <a:p>
          <a:endParaRPr lang="en-US"/>
        </a:p>
      </dgm:t>
    </dgm:pt>
    <dgm:pt modelId="{660E3DC9-2102-4C1C-85C4-784CFCD5079F}">
      <dgm:prSet phldrT="[Text]"/>
      <dgm:spPr/>
      <dgm:t>
        <a:bodyPr/>
        <a:lstStyle/>
        <a:p>
          <a:r>
            <a:rPr lang="en-US" dirty="0">
              <a:solidFill>
                <a:schemeClr val="tx1"/>
              </a:solidFill>
            </a:rPr>
            <a:t>Emotion</a:t>
          </a:r>
        </a:p>
      </dgm:t>
    </dgm:pt>
    <dgm:pt modelId="{53A3F154-F90F-42F4-ACC6-269213E1993B}" type="parTrans" cxnId="{6E432EE3-04DD-4BBE-9046-8D65C2C80F30}">
      <dgm:prSet/>
      <dgm:spPr/>
      <dgm:t>
        <a:bodyPr/>
        <a:lstStyle/>
        <a:p>
          <a:endParaRPr lang="en-US"/>
        </a:p>
      </dgm:t>
    </dgm:pt>
    <dgm:pt modelId="{BB68483A-5E29-4379-8033-2FA4EAE4DD9D}" type="sibTrans" cxnId="{6E432EE3-04DD-4BBE-9046-8D65C2C80F30}">
      <dgm:prSet/>
      <dgm:spPr/>
      <dgm:t>
        <a:bodyPr/>
        <a:lstStyle/>
        <a:p>
          <a:endParaRPr lang="en-US"/>
        </a:p>
      </dgm:t>
    </dgm:pt>
    <dgm:pt modelId="{4FACBC21-A7D3-448E-8122-7F01D8F36D22}">
      <dgm:prSet phldrT="[Text]"/>
      <dgm:spPr/>
      <dgm:t>
        <a:bodyPr/>
        <a:lstStyle/>
        <a:p>
          <a:r>
            <a:rPr lang="en-US" dirty="0">
              <a:solidFill>
                <a:schemeClr val="tx1"/>
              </a:solidFill>
            </a:rPr>
            <a:t>Behavior</a:t>
          </a:r>
        </a:p>
      </dgm:t>
    </dgm:pt>
    <dgm:pt modelId="{7935344D-0B76-4095-87BD-78AE5330F8CA}" type="parTrans" cxnId="{88DB4109-029D-4853-853D-4DFB0C16ADC6}">
      <dgm:prSet/>
      <dgm:spPr/>
      <dgm:t>
        <a:bodyPr/>
        <a:lstStyle/>
        <a:p>
          <a:endParaRPr lang="en-US"/>
        </a:p>
      </dgm:t>
    </dgm:pt>
    <dgm:pt modelId="{A2359493-BEE0-4C0A-81CF-E194DA164BB5}" type="sibTrans" cxnId="{88DB4109-029D-4853-853D-4DFB0C16ADC6}">
      <dgm:prSet/>
      <dgm:spPr/>
      <dgm:t>
        <a:bodyPr/>
        <a:lstStyle/>
        <a:p>
          <a:endParaRPr lang="en-US"/>
        </a:p>
      </dgm:t>
    </dgm:pt>
    <dgm:pt modelId="{62AA1F68-CFD0-4E91-9280-CE86FA8EC7AF}">
      <dgm:prSet phldrT="[Text]"/>
      <dgm:spPr/>
      <dgm:t>
        <a:bodyPr/>
        <a:lstStyle/>
        <a:p>
          <a:r>
            <a:rPr lang="en-US" dirty="0">
              <a:solidFill>
                <a:schemeClr val="tx1"/>
              </a:solidFill>
            </a:rPr>
            <a:t>Biological</a:t>
          </a:r>
        </a:p>
      </dgm:t>
    </dgm:pt>
    <dgm:pt modelId="{F4037411-F378-47DE-9ECC-164404BCE82E}" type="parTrans" cxnId="{4C54A91A-5FE9-4EBA-882F-ECC4653894AC}">
      <dgm:prSet/>
      <dgm:spPr/>
      <dgm:t>
        <a:bodyPr/>
        <a:lstStyle/>
        <a:p>
          <a:endParaRPr lang="en-US"/>
        </a:p>
      </dgm:t>
    </dgm:pt>
    <dgm:pt modelId="{B0F0C486-D6B1-44B1-968D-7ECDD49D6FEB}" type="sibTrans" cxnId="{4C54A91A-5FE9-4EBA-882F-ECC4653894AC}">
      <dgm:prSet/>
      <dgm:spPr/>
      <dgm:t>
        <a:bodyPr/>
        <a:lstStyle/>
        <a:p>
          <a:endParaRPr lang="en-US"/>
        </a:p>
      </dgm:t>
    </dgm:pt>
    <dgm:pt modelId="{9FD344EB-8AE6-4169-A5F2-B4C936AA68A9}" type="pres">
      <dgm:prSet presAssocID="{77D514ED-2381-46A5-B89A-36B13E660396}" presName="diagram" presStyleCnt="0">
        <dgm:presLayoutVars>
          <dgm:dir/>
          <dgm:resizeHandles val="exact"/>
        </dgm:presLayoutVars>
      </dgm:prSet>
      <dgm:spPr/>
    </dgm:pt>
    <dgm:pt modelId="{BEA68D72-8ECA-4055-B8BF-AFE03D4E279A}" type="pres">
      <dgm:prSet presAssocID="{60F09391-832E-4C79-85DE-E34BE0B2A521}" presName="node" presStyleLbl="node1" presStyleIdx="0" presStyleCnt="3">
        <dgm:presLayoutVars>
          <dgm:bulletEnabled val="1"/>
        </dgm:presLayoutVars>
      </dgm:prSet>
      <dgm:spPr/>
    </dgm:pt>
    <dgm:pt modelId="{FFFEABEB-E965-485A-8A93-CC906E095E06}" type="pres">
      <dgm:prSet presAssocID="{03A83613-6023-4235-810C-74EEDE58960C}" presName="sibTrans" presStyleCnt="0"/>
      <dgm:spPr/>
    </dgm:pt>
    <dgm:pt modelId="{E8B39568-81C0-422A-B9E4-C4FCA0471F43}" type="pres">
      <dgm:prSet presAssocID="{C65937D7-DAC8-4D17-B19A-01AE7747CC7F}" presName="node" presStyleLbl="node1" presStyleIdx="1" presStyleCnt="3">
        <dgm:presLayoutVars>
          <dgm:bulletEnabled val="1"/>
        </dgm:presLayoutVars>
      </dgm:prSet>
      <dgm:spPr/>
    </dgm:pt>
    <dgm:pt modelId="{477FEC0A-4673-4FF1-A582-B50D25ED3453}" type="pres">
      <dgm:prSet presAssocID="{992D1B8A-144A-4DDA-95BB-105AD3E03BD5}" presName="sibTrans" presStyleCnt="0"/>
      <dgm:spPr/>
    </dgm:pt>
    <dgm:pt modelId="{DA337637-8AE4-4BA2-B9D0-BA5760917FC9}" type="pres">
      <dgm:prSet presAssocID="{1000A631-5AB6-493C-9218-F05F819C0E40}" presName="node" presStyleLbl="node1" presStyleIdx="2" presStyleCnt="3">
        <dgm:presLayoutVars>
          <dgm:bulletEnabled val="1"/>
        </dgm:presLayoutVars>
      </dgm:prSet>
      <dgm:spPr/>
    </dgm:pt>
  </dgm:ptLst>
  <dgm:cxnLst>
    <dgm:cxn modelId="{88DB4109-029D-4853-853D-4DFB0C16ADC6}" srcId="{1000A631-5AB6-493C-9218-F05F819C0E40}" destId="{4FACBC21-A7D3-448E-8122-7F01D8F36D22}" srcOrd="2" destOrd="0" parTransId="{7935344D-0B76-4095-87BD-78AE5330F8CA}" sibTransId="{A2359493-BEE0-4C0A-81CF-E194DA164BB5}"/>
    <dgm:cxn modelId="{4C54A91A-5FE9-4EBA-882F-ECC4653894AC}" srcId="{1000A631-5AB6-493C-9218-F05F819C0E40}" destId="{62AA1F68-CFD0-4E91-9280-CE86FA8EC7AF}" srcOrd="3" destOrd="0" parTransId="{F4037411-F378-47DE-9ECC-164404BCE82E}" sibTransId="{B0F0C486-D6B1-44B1-968D-7ECDD49D6FEB}"/>
    <dgm:cxn modelId="{7A067F1E-A4DA-4A60-9D52-8D3143FA3761}" type="presOf" srcId="{1000A631-5AB6-493C-9218-F05F819C0E40}" destId="{DA337637-8AE4-4BA2-B9D0-BA5760917FC9}" srcOrd="0" destOrd="0" presId="urn:microsoft.com/office/officeart/2005/8/layout/default"/>
    <dgm:cxn modelId="{B3907F23-36A2-467A-8413-4EEB46ABA1EC}" type="presOf" srcId="{4FACBC21-A7D3-448E-8122-7F01D8F36D22}" destId="{DA337637-8AE4-4BA2-B9D0-BA5760917FC9}" srcOrd="0" destOrd="3" presId="urn:microsoft.com/office/officeart/2005/8/layout/default"/>
    <dgm:cxn modelId="{4C423332-1ADC-4742-A18D-089C6967327B}" srcId="{1000A631-5AB6-493C-9218-F05F819C0E40}" destId="{2978989C-C910-49B0-9B55-C52112CB4F6F}" srcOrd="0" destOrd="0" parTransId="{ADA54F5B-CB5E-4B6B-A20F-5F82755EAD95}" sibTransId="{EDC353E3-DD01-4FC8-81DB-0252911F4562}"/>
    <dgm:cxn modelId="{29AFE25B-BC00-478D-90F0-58B3F16AA6CF}" srcId="{77D514ED-2381-46A5-B89A-36B13E660396}" destId="{C65937D7-DAC8-4D17-B19A-01AE7747CC7F}" srcOrd="1" destOrd="0" parTransId="{80E186A7-CA99-4C3A-BBB2-CD1132DE81EC}" sibTransId="{992D1B8A-144A-4DDA-95BB-105AD3E03BD5}"/>
    <dgm:cxn modelId="{44B23D41-BF44-4F45-905A-5ACE131F9BD2}" srcId="{77D514ED-2381-46A5-B89A-36B13E660396}" destId="{60F09391-832E-4C79-85DE-E34BE0B2A521}" srcOrd="0" destOrd="0" parTransId="{00172E09-230A-4EAB-A84C-A288C8782A86}" sibTransId="{03A83613-6023-4235-810C-74EEDE58960C}"/>
    <dgm:cxn modelId="{CBC3AC65-81E7-4F81-B0FC-614065202757}" srcId="{77D514ED-2381-46A5-B89A-36B13E660396}" destId="{1000A631-5AB6-493C-9218-F05F819C0E40}" srcOrd="2" destOrd="0" parTransId="{B7C54D5C-86E1-49F6-9441-FD2FA18EC60A}" sibTransId="{ADAA1731-249F-4D27-804A-B8A0D5DB98C1}"/>
    <dgm:cxn modelId="{ACDB584A-3105-40CA-91F9-863A46783A2A}" type="presOf" srcId="{77D514ED-2381-46A5-B89A-36B13E660396}" destId="{9FD344EB-8AE6-4169-A5F2-B4C936AA68A9}" srcOrd="0" destOrd="0" presId="urn:microsoft.com/office/officeart/2005/8/layout/default"/>
    <dgm:cxn modelId="{CFA552AA-A13B-433C-9834-E2CD582ABCD1}" type="presOf" srcId="{C65937D7-DAC8-4D17-B19A-01AE7747CC7F}" destId="{E8B39568-81C0-422A-B9E4-C4FCA0471F43}" srcOrd="0" destOrd="0" presId="urn:microsoft.com/office/officeart/2005/8/layout/default"/>
    <dgm:cxn modelId="{C0B034AD-9B1F-4379-9E0A-6C445DFACDB1}" type="presOf" srcId="{2978989C-C910-49B0-9B55-C52112CB4F6F}" destId="{DA337637-8AE4-4BA2-B9D0-BA5760917FC9}" srcOrd="0" destOrd="1" presId="urn:microsoft.com/office/officeart/2005/8/layout/default"/>
    <dgm:cxn modelId="{CB15E0C7-97B7-4070-BC30-93D09441192A}" type="presOf" srcId="{660E3DC9-2102-4C1C-85C4-784CFCD5079F}" destId="{DA337637-8AE4-4BA2-B9D0-BA5760917FC9}" srcOrd="0" destOrd="2" presId="urn:microsoft.com/office/officeart/2005/8/layout/default"/>
    <dgm:cxn modelId="{9CC6A5DB-C5E6-4EA8-85F7-C08AD62D31A0}" type="presOf" srcId="{62AA1F68-CFD0-4E91-9280-CE86FA8EC7AF}" destId="{DA337637-8AE4-4BA2-B9D0-BA5760917FC9}" srcOrd="0" destOrd="4" presId="urn:microsoft.com/office/officeart/2005/8/layout/default"/>
    <dgm:cxn modelId="{7E49CFDB-4CD8-4663-8504-619444111CC3}" type="presOf" srcId="{60F09391-832E-4C79-85DE-E34BE0B2A521}" destId="{BEA68D72-8ECA-4055-B8BF-AFE03D4E279A}" srcOrd="0" destOrd="0" presId="urn:microsoft.com/office/officeart/2005/8/layout/default"/>
    <dgm:cxn modelId="{6E432EE3-04DD-4BBE-9046-8D65C2C80F30}" srcId="{1000A631-5AB6-493C-9218-F05F819C0E40}" destId="{660E3DC9-2102-4C1C-85C4-784CFCD5079F}" srcOrd="1" destOrd="0" parTransId="{53A3F154-F90F-42F4-ACC6-269213E1993B}" sibTransId="{BB68483A-5E29-4379-8033-2FA4EAE4DD9D}"/>
    <dgm:cxn modelId="{9AC0270B-E6FD-4F58-8A47-0EB0E26A4A1E}" type="presParOf" srcId="{9FD344EB-8AE6-4169-A5F2-B4C936AA68A9}" destId="{BEA68D72-8ECA-4055-B8BF-AFE03D4E279A}" srcOrd="0" destOrd="0" presId="urn:microsoft.com/office/officeart/2005/8/layout/default"/>
    <dgm:cxn modelId="{AB24673B-04D4-494C-ADE6-E846686EB4FB}" type="presParOf" srcId="{9FD344EB-8AE6-4169-A5F2-B4C936AA68A9}" destId="{FFFEABEB-E965-485A-8A93-CC906E095E06}" srcOrd="1" destOrd="0" presId="urn:microsoft.com/office/officeart/2005/8/layout/default"/>
    <dgm:cxn modelId="{C110DCFF-08C9-469F-AC52-752FCB780840}" type="presParOf" srcId="{9FD344EB-8AE6-4169-A5F2-B4C936AA68A9}" destId="{E8B39568-81C0-422A-B9E4-C4FCA0471F43}" srcOrd="2" destOrd="0" presId="urn:microsoft.com/office/officeart/2005/8/layout/default"/>
    <dgm:cxn modelId="{70110618-C0ED-4467-97AF-03DD15B909BB}" type="presParOf" srcId="{9FD344EB-8AE6-4169-A5F2-B4C936AA68A9}" destId="{477FEC0A-4673-4FF1-A582-B50D25ED3453}" srcOrd="3" destOrd="0" presId="urn:microsoft.com/office/officeart/2005/8/layout/default"/>
    <dgm:cxn modelId="{B06C1FB9-D821-4586-AAFD-89DFA7B77747}" type="presParOf" srcId="{9FD344EB-8AE6-4169-A5F2-B4C936AA68A9}" destId="{DA337637-8AE4-4BA2-B9D0-BA5760917FC9}"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34029D-6602-4820-8AA2-07477830C34C}" type="doc">
      <dgm:prSet loTypeId="urn:microsoft.com/office/officeart/2005/8/layout/balance1" loCatId="relationship" qsTypeId="urn:microsoft.com/office/officeart/2005/8/quickstyle/simple1" qsCatId="simple" csTypeId="urn:microsoft.com/office/officeart/2005/8/colors/colorful2" csCatId="colorful" phldr="1"/>
      <dgm:spPr/>
      <dgm:t>
        <a:bodyPr/>
        <a:lstStyle/>
        <a:p>
          <a:endParaRPr lang="en-US"/>
        </a:p>
      </dgm:t>
    </dgm:pt>
    <dgm:pt modelId="{4D236D4E-7CE3-460B-99CC-1C9F92EDF2A6}">
      <dgm:prSet phldrT="[Text]"/>
      <dgm:spPr/>
      <dgm:t>
        <a:bodyPr/>
        <a:lstStyle/>
        <a:p>
          <a:r>
            <a:rPr lang="en-US" dirty="0">
              <a:solidFill>
                <a:schemeClr val="tx1"/>
              </a:solidFill>
            </a:rPr>
            <a:t>Better</a:t>
          </a:r>
        </a:p>
      </dgm:t>
    </dgm:pt>
    <dgm:pt modelId="{B67F7433-2961-48CA-B076-F9F0ACF6427B}" type="parTrans" cxnId="{0F07A099-6CFD-4FEE-8ED9-6783ECD0D498}">
      <dgm:prSet/>
      <dgm:spPr/>
      <dgm:t>
        <a:bodyPr/>
        <a:lstStyle/>
        <a:p>
          <a:endParaRPr lang="en-US"/>
        </a:p>
      </dgm:t>
    </dgm:pt>
    <dgm:pt modelId="{7043745C-57A3-4E2A-84EA-FBF949CF64D8}" type="sibTrans" cxnId="{0F07A099-6CFD-4FEE-8ED9-6783ECD0D498}">
      <dgm:prSet/>
      <dgm:spPr/>
      <dgm:t>
        <a:bodyPr/>
        <a:lstStyle/>
        <a:p>
          <a:endParaRPr lang="en-US"/>
        </a:p>
      </dgm:t>
    </dgm:pt>
    <dgm:pt modelId="{A8DB1EA7-94D5-406B-A2C8-27A2FC0255F1}">
      <dgm:prSet phldrT="[Text]"/>
      <dgm:spPr/>
      <dgm:t>
        <a:bodyPr/>
        <a:lstStyle/>
        <a:p>
          <a:r>
            <a:rPr lang="en-US" dirty="0">
              <a:solidFill>
                <a:schemeClr val="tx1"/>
              </a:solidFill>
            </a:rPr>
            <a:t>Internal</a:t>
          </a:r>
        </a:p>
      </dgm:t>
    </dgm:pt>
    <dgm:pt modelId="{535D31FB-0E76-4011-A5FA-E5B902FBFD05}" type="parTrans" cxnId="{B0E289A1-0ED6-4F2F-8823-104D91ADF432}">
      <dgm:prSet/>
      <dgm:spPr/>
      <dgm:t>
        <a:bodyPr/>
        <a:lstStyle/>
        <a:p>
          <a:endParaRPr lang="en-US"/>
        </a:p>
      </dgm:t>
    </dgm:pt>
    <dgm:pt modelId="{70D88461-1F1A-4611-8BA7-3C2923A9FEE5}" type="sibTrans" cxnId="{B0E289A1-0ED6-4F2F-8823-104D91ADF432}">
      <dgm:prSet/>
      <dgm:spPr/>
      <dgm:t>
        <a:bodyPr/>
        <a:lstStyle/>
        <a:p>
          <a:endParaRPr lang="en-US"/>
        </a:p>
      </dgm:t>
    </dgm:pt>
    <dgm:pt modelId="{793C93B5-F2D6-4AC7-92CB-AA583D51F6A0}">
      <dgm:prSet phldrT="[Text]"/>
      <dgm:spPr/>
      <dgm:t>
        <a:bodyPr/>
        <a:lstStyle/>
        <a:p>
          <a:r>
            <a:rPr lang="en-US" dirty="0">
              <a:solidFill>
                <a:schemeClr val="tx1"/>
              </a:solidFill>
            </a:rPr>
            <a:t>Specific</a:t>
          </a:r>
        </a:p>
      </dgm:t>
    </dgm:pt>
    <dgm:pt modelId="{EEBA7107-7F23-4250-80B9-68A29E0BA723}" type="parTrans" cxnId="{C77E91DD-D75B-4E79-9135-1B476E5B1D18}">
      <dgm:prSet/>
      <dgm:spPr/>
      <dgm:t>
        <a:bodyPr/>
        <a:lstStyle/>
        <a:p>
          <a:endParaRPr lang="en-US"/>
        </a:p>
      </dgm:t>
    </dgm:pt>
    <dgm:pt modelId="{3E372480-6806-4279-8A15-E73F05E64EDE}" type="sibTrans" cxnId="{C77E91DD-D75B-4E79-9135-1B476E5B1D18}">
      <dgm:prSet/>
      <dgm:spPr/>
      <dgm:t>
        <a:bodyPr/>
        <a:lstStyle/>
        <a:p>
          <a:endParaRPr lang="en-US"/>
        </a:p>
      </dgm:t>
    </dgm:pt>
    <dgm:pt modelId="{96B01A4C-4258-4FF2-B0DD-F585FCA5BCE4}">
      <dgm:prSet phldrT="[Text]"/>
      <dgm:spPr/>
      <dgm:t>
        <a:bodyPr/>
        <a:lstStyle/>
        <a:p>
          <a:r>
            <a:rPr lang="en-US" dirty="0">
              <a:solidFill>
                <a:schemeClr val="tx1"/>
              </a:solidFill>
            </a:rPr>
            <a:t>Worse</a:t>
          </a:r>
        </a:p>
      </dgm:t>
    </dgm:pt>
    <dgm:pt modelId="{B683E18E-D69E-4199-B0E2-D33CFCCE8D0A}" type="parTrans" cxnId="{55F8802F-7099-46C7-B652-B53085FC3AD7}">
      <dgm:prSet/>
      <dgm:spPr/>
      <dgm:t>
        <a:bodyPr/>
        <a:lstStyle/>
        <a:p>
          <a:endParaRPr lang="en-US"/>
        </a:p>
      </dgm:t>
    </dgm:pt>
    <dgm:pt modelId="{96599D11-9D0C-4C1E-96F3-2010B15073D7}" type="sibTrans" cxnId="{55F8802F-7099-46C7-B652-B53085FC3AD7}">
      <dgm:prSet/>
      <dgm:spPr/>
      <dgm:t>
        <a:bodyPr/>
        <a:lstStyle/>
        <a:p>
          <a:endParaRPr lang="en-US"/>
        </a:p>
      </dgm:t>
    </dgm:pt>
    <dgm:pt modelId="{08AD6611-862E-43E6-87B3-0E58D9A9A5D0}">
      <dgm:prSet phldrT="[Text]"/>
      <dgm:spPr/>
      <dgm:t>
        <a:bodyPr/>
        <a:lstStyle/>
        <a:p>
          <a:r>
            <a:rPr lang="en-US" dirty="0">
              <a:solidFill>
                <a:schemeClr val="tx1"/>
              </a:solidFill>
            </a:rPr>
            <a:t>External</a:t>
          </a:r>
        </a:p>
      </dgm:t>
    </dgm:pt>
    <dgm:pt modelId="{5B9B4FF4-4DDD-4CDB-B2C0-719B59A36BBB}" type="parTrans" cxnId="{A1EF840D-7F50-4C50-9F26-54635417868D}">
      <dgm:prSet/>
      <dgm:spPr/>
      <dgm:t>
        <a:bodyPr/>
        <a:lstStyle/>
        <a:p>
          <a:endParaRPr lang="en-US"/>
        </a:p>
      </dgm:t>
    </dgm:pt>
    <dgm:pt modelId="{34E0E02B-D53F-462F-ADB8-EBE747793FFF}" type="sibTrans" cxnId="{A1EF840D-7F50-4C50-9F26-54635417868D}">
      <dgm:prSet/>
      <dgm:spPr/>
      <dgm:t>
        <a:bodyPr/>
        <a:lstStyle/>
        <a:p>
          <a:endParaRPr lang="en-US"/>
        </a:p>
      </dgm:t>
    </dgm:pt>
    <dgm:pt modelId="{B37CDA76-360E-4B7F-AA35-75FA32AB0472}">
      <dgm:prSet phldrT="[Text]"/>
      <dgm:spPr/>
      <dgm:t>
        <a:bodyPr/>
        <a:lstStyle/>
        <a:p>
          <a:r>
            <a:rPr lang="en-US" dirty="0">
              <a:solidFill>
                <a:schemeClr val="tx1"/>
              </a:solidFill>
            </a:rPr>
            <a:t>Global</a:t>
          </a:r>
        </a:p>
      </dgm:t>
    </dgm:pt>
    <dgm:pt modelId="{2870BFE7-9002-4736-8523-9D205896E35F}" type="parTrans" cxnId="{C45764CF-719B-4A3C-9CF6-40778C08343E}">
      <dgm:prSet/>
      <dgm:spPr/>
      <dgm:t>
        <a:bodyPr/>
        <a:lstStyle/>
        <a:p>
          <a:endParaRPr lang="en-US"/>
        </a:p>
      </dgm:t>
    </dgm:pt>
    <dgm:pt modelId="{DF3CD70B-1B01-45A6-A151-1CF130E0D51E}" type="sibTrans" cxnId="{C45764CF-719B-4A3C-9CF6-40778C08343E}">
      <dgm:prSet/>
      <dgm:spPr/>
      <dgm:t>
        <a:bodyPr/>
        <a:lstStyle/>
        <a:p>
          <a:endParaRPr lang="en-US"/>
        </a:p>
      </dgm:t>
    </dgm:pt>
    <dgm:pt modelId="{0BE61F18-7F50-4C41-9617-BDE16560556B}">
      <dgm:prSet phldrT="[Text]"/>
      <dgm:spPr/>
      <dgm:t>
        <a:bodyPr/>
        <a:lstStyle/>
        <a:p>
          <a:r>
            <a:rPr lang="en-US" dirty="0">
              <a:solidFill>
                <a:schemeClr val="tx1"/>
              </a:solidFill>
            </a:rPr>
            <a:t>Unstable</a:t>
          </a:r>
        </a:p>
      </dgm:t>
    </dgm:pt>
    <dgm:pt modelId="{A0E6B1EB-3629-4ECD-AF1A-0B0A441B9C7E}" type="parTrans" cxnId="{29888096-DC3E-4424-BFCB-D7D6BF8C27CA}">
      <dgm:prSet/>
      <dgm:spPr/>
      <dgm:t>
        <a:bodyPr/>
        <a:lstStyle/>
        <a:p>
          <a:endParaRPr lang="en-US"/>
        </a:p>
      </dgm:t>
    </dgm:pt>
    <dgm:pt modelId="{11FC7C10-EC1B-4648-BA11-EA4E6B7D2B32}" type="sibTrans" cxnId="{29888096-DC3E-4424-BFCB-D7D6BF8C27CA}">
      <dgm:prSet/>
      <dgm:spPr/>
      <dgm:t>
        <a:bodyPr/>
        <a:lstStyle/>
        <a:p>
          <a:endParaRPr lang="en-US"/>
        </a:p>
      </dgm:t>
    </dgm:pt>
    <dgm:pt modelId="{6F7A338B-0CF0-46E0-9C9F-53DBB2476CF3}">
      <dgm:prSet phldrT="[Text]"/>
      <dgm:spPr/>
      <dgm:t>
        <a:bodyPr/>
        <a:lstStyle/>
        <a:p>
          <a:r>
            <a:rPr lang="en-US" dirty="0">
              <a:solidFill>
                <a:schemeClr val="tx1"/>
              </a:solidFill>
            </a:rPr>
            <a:t>Stable</a:t>
          </a:r>
        </a:p>
      </dgm:t>
    </dgm:pt>
    <dgm:pt modelId="{F86DF8AB-2824-430D-837F-0313727754E0}" type="parTrans" cxnId="{6C7AD3DC-E54A-4A3A-9D24-F5410BBB8091}">
      <dgm:prSet/>
      <dgm:spPr/>
      <dgm:t>
        <a:bodyPr/>
        <a:lstStyle/>
        <a:p>
          <a:endParaRPr lang="en-US"/>
        </a:p>
      </dgm:t>
    </dgm:pt>
    <dgm:pt modelId="{F74D8591-4259-468F-83F2-F5F8B609D895}" type="sibTrans" cxnId="{6C7AD3DC-E54A-4A3A-9D24-F5410BBB8091}">
      <dgm:prSet/>
      <dgm:spPr/>
      <dgm:t>
        <a:bodyPr/>
        <a:lstStyle/>
        <a:p>
          <a:endParaRPr lang="en-US"/>
        </a:p>
      </dgm:t>
    </dgm:pt>
    <dgm:pt modelId="{5F036C9B-042E-4BB5-A42A-943F0F6BE0D8}" type="pres">
      <dgm:prSet presAssocID="{D734029D-6602-4820-8AA2-07477830C34C}" presName="outerComposite" presStyleCnt="0">
        <dgm:presLayoutVars>
          <dgm:chMax val="2"/>
          <dgm:animLvl val="lvl"/>
          <dgm:resizeHandles val="exact"/>
        </dgm:presLayoutVars>
      </dgm:prSet>
      <dgm:spPr/>
    </dgm:pt>
    <dgm:pt modelId="{0900992E-F1A0-4CF9-8974-AD7819750F56}" type="pres">
      <dgm:prSet presAssocID="{D734029D-6602-4820-8AA2-07477830C34C}" presName="dummyMaxCanvas" presStyleCnt="0"/>
      <dgm:spPr/>
    </dgm:pt>
    <dgm:pt modelId="{0008610B-D95F-4727-B3A7-6E59DC6E5BE6}" type="pres">
      <dgm:prSet presAssocID="{D734029D-6602-4820-8AA2-07477830C34C}" presName="parentComposite" presStyleCnt="0"/>
      <dgm:spPr/>
    </dgm:pt>
    <dgm:pt modelId="{84E7846E-7ED4-4F24-AF7D-6B23C44F5563}" type="pres">
      <dgm:prSet presAssocID="{D734029D-6602-4820-8AA2-07477830C34C}" presName="parent1" presStyleLbl="alignAccFollowNode1" presStyleIdx="0" presStyleCnt="4">
        <dgm:presLayoutVars>
          <dgm:chMax val="4"/>
        </dgm:presLayoutVars>
      </dgm:prSet>
      <dgm:spPr/>
    </dgm:pt>
    <dgm:pt modelId="{EB097721-B10B-4FC9-AF0D-34C94A8A84DC}" type="pres">
      <dgm:prSet presAssocID="{D734029D-6602-4820-8AA2-07477830C34C}" presName="parent2" presStyleLbl="alignAccFollowNode1" presStyleIdx="1" presStyleCnt="4">
        <dgm:presLayoutVars>
          <dgm:chMax val="4"/>
        </dgm:presLayoutVars>
      </dgm:prSet>
      <dgm:spPr/>
    </dgm:pt>
    <dgm:pt modelId="{6EE64BB7-508C-4C35-A458-EAD9B571F766}" type="pres">
      <dgm:prSet presAssocID="{D734029D-6602-4820-8AA2-07477830C34C}" presName="childrenComposite" presStyleCnt="0"/>
      <dgm:spPr/>
    </dgm:pt>
    <dgm:pt modelId="{F6AE8047-D1A2-4EF6-BB5E-A9E8F1471C82}" type="pres">
      <dgm:prSet presAssocID="{D734029D-6602-4820-8AA2-07477830C34C}" presName="dummyMaxCanvas_ChildArea" presStyleCnt="0"/>
      <dgm:spPr/>
    </dgm:pt>
    <dgm:pt modelId="{664C2803-7FA6-4F0E-AA6A-EF380EF7C624}" type="pres">
      <dgm:prSet presAssocID="{D734029D-6602-4820-8AA2-07477830C34C}" presName="fulcrum" presStyleLbl="alignAccFollowNode1" presStyleIdx="2" presStyleCnt="4"/>
      <dgm:spPr/>
    </dgm:pt>
    <dgm:pt modelId="{6022898E-E060-4CA4-A39C-6B277647675D}" type="pres">
      <dgm:prSet presAssocID="{D734029D-6602-4820-8AA2-07477830C34C}" presName="balance_33" presStyleLbl="alignAccFollowNode1" presStyleIdx="3" presStyleCnt="4">
        <dgm:presLayoutVars>
          <dgm:bulletEnabled val="1"/>
        </dgm:presLayoutVars>
      </dgm:prSet>
      <dgm:spPr/>
    </dgm:pt>
    <dgm:pt modelId="{D438CA9A-E360-4AB0-8AD2-765A29D19CDC}" type="pres">
      <dgm:prSet presAssocID="{D734029D-6602-4820-8AA2-07477830C34C}" presName="right_33_1" presStyleLbl="node1" presStyleIdx="0" presStyleCnt="6">
        <dgm:presLayoutVars>
          <dgm:bulletEnabled val="1"/>
        </dgm:presLayoutVars>
      </dgm:prSet>
      <dgm:spPr/>
    </dgm:pt>
    <dgm:pt modelId="{6D86021F-A743-409A-A995-C17CB3CF7F9A}" type="pres">
      <dgm:prSet presAssocID="{D734029D-6602-4820-8AA2-07477830C34C}" presName="right_33_2" presStyleLbl="node1" presStyleIdx="1" presStyleCnt="6">
        <dgm:presLayoutVars>
          <dgm:bulletEnabled val="1"/>
        </dgm:presLayoutVars>
      </dgm:prSet>
      <dgm:spPr/>
    </dgm:pt>
    <dgm:pt modelId="{76310737-D009-44A7-AC64-5BF685D52863}" type="pres">
      <dgm:prSet presAssocID="{D734029D-6602-4820-8AA2-07477830C34C}" presName="right_33_3" presStyleLbl="node1" presStyleIdx="2" presStyleCnt="6">
        <dgm:presLayoutVars>
          <dgm:bulletEnabled val="1"/>
        </dgm:presLayoutVars>
      </dgm:prSet>
      <dgm:spPr/>
    </dgm:pt>
    <dgm:pt modelId="{9155B692-F532-49B3-ACA0-16AEAA5B3CD8}" type="pres">
      <dgm:prSet presAssocID="{D734029D-6602-4820-8AA2-07477830C34C}" presName="left_33_1" presStyleLbl="node1" presStyleIdx="3" presStyleCnt="6">
        <dgm:presLayoutVars>
          <dgm:bulletEnabled val="1"/>
        </dgm:presLayoutVars>
      </dgm:prSet>
      <dgm:spPr/>
    </dgm:pt>
    <dgm:pt modelId="{4C5B615B-E177-46E3-9DD3-A121C54CCC90}" type="pres">
      <dgm:prSet presAssocID="{D734029D-6602-4820-8AA2-07477830C34C}" presName="left_33_2" presStyleLbl="node1" presStyleIdx="4" presStyleCnt="6">
        <dgm:presLayoutVars>
          <dgm:bulletEnabled val="1"/>
        </dgm:presLayoutVars>
      </dgm:prSet>
      <dgm:spPr/>
    </dgm:pt>
    <dgm:pt modelId="{68ECD010-1A78-4BF5-93BA-6DA0B14FA1D7}" type="pres">
      <dgm:prSet presAssocID="{D734029D-6602-4820-8AA2-07477830C34C}" presName="left_33_3" presStyleLbl="node1" presStyleIdx="5" presStyleCnt="6">
        <dgm:presLayoutVars>
          <dgm:bulletEnabled val="1"/>
        </dgm:presLayoutVars>
      </dgm:prSet>
      <dgm:spPr/>
    </dgm:pt>
  </dgm:ptLst>
  <dgm:cxnLst>
    <dgm:cxn modelId="{A1EF840D-7F50-4C50-9F26-54635417868D}" srcId="{96B01A4C-4258-4FF2-B0DD-F585FCA5BCE4}" destId="{08AD6611-862E-43E6-87B3-0E58D9A9A5D0}" srcOrd="0" destOrd="0" parTransId="{5B9B4FF4-4DDD-4CDB-B2C0-719B59A36BBB}" sibTransId="{34E0E02B-D53F-462F-ADB8-EBE747793FFF}"/>
    <dgm:cxn modelId="{55F8802F-7099-46C7-B652-B53085FC3AD7}" srcId="{D734029D-6602-4820-8AA2-07477830C34C}" destId="{96B01A4C-4258-4FF2-B0DD-F585FCA5BCE4}" srcOrd="1" destOrd="0" parTransId="{B683E18E-D69E-4199-B0E2-D33CFCCE8D0A}" sibTransId="{96599D11-9D0C-4C1E-96F3-2010B15073D7}"/>
    <dgm:cxn modelId="{0E591069-A8B1-437C-BB4F-5797CBF26A15}" type="presOf" srcId="{B37CDA76-360E-4B7F-AA35-75FA32AB0472}" destId="{6D86021F-A743-409A-A995-C17CB3CF7F9A}" srcOrd="0" destOrd="0" presId="urn:microsoft.com/office/officeart/2005/8/layout/balance1"/>
    <dgm:cxn modelId="{783BA37B-C8F7-406B-B628-E1FB870C3455}" type="presOf" srcId="{4D236D4E-7CE3-460B-99CC-1C9F92EDF2A6}" destId="{84E7846E-7ED4-4F24-AF7D-6B23C44F5563}" srcOrd="0" destOrd="0" presId="urn:microsoft.com/office/officeart/2005/8/layout/balance1"/>
    <dgm:cxn modelId="{44599995-747F-4473-943A-B56F674AEC95}" type="presOf" srcId="{0BE61F18-7F50-4C41-9617-BDE16560556B}" destId="{76310737-D009-44A7-AC64-5BF685D52863}" srcOrd="0" destOrd="0" presId="urn:microsoft.com/office/officeart/2005/8/layout/balance1"/>
    <dgm:cxn modelId="{DD44CF95-4476-4ADA-A201-1DECD7B187D1}" type="presOf" srcId="{96B01A4C-4258-4FF2-B0DD-F585FCA5BCE4}" destId="{EB097721-B10B-4FC9-AF0D-34C94A8A84DC}" srcOrd="0" destOrd="0" presId="urn:microsoft.com/office/officeart/2005/8/layout/balance1"/>
    <dgm:cxn modelId="{29888096-DC3E-4424-BFCB-D7D6BF8C27CA}" srcId="{96B01A4C-4258-4FF2-B0DD-F585FCA5BCE4}" destId="{0BE61F18-7F50-4C41-9617-BDE16560556B}" srcOrd="2" destOrd="0" parTransId="{A0E6B1EB-3629-4ECD-AF1A-0B0A441B9C7E}" sibTransId="{11FC7C10-EC1B-4648-BA11-EA4E6B7D2B32}"/>
    <dgm:cxn modelId="{0F07A099-6CFD-4FEE-8ED9-6783ECD0D498}" srcId="{D734029D-6602-4820-8AA2-07477830C34C}" destId="{4D236D4E-7CE3-460B-99CC-1C9F92EDF2A6}" srcOrd="0" destOrd="0" parTransId="{B67F7433-2961-48CA-B076-F9F0ACF6427B}" sibTransId="{7043745C-57A3-4E2A-84EA-FBF949CF64D8}"/>
    <dgm:cxn modelId="{B0E289A1-0ED6-4F2F-8823-104D91ADF432}" srcId="{4D236D4E-7CE3-460B-99CC-1C9F92EDF2A6}" destId="{A8DB1EA7-94D5-406B-A2C8-27A2FC0255F1}" srcOrd="0" destOrd="0" parTransId="{535D31FB-0E76-4011-A5FA-E5B902FBFD05}" sibTransId="{70D88461-1F1A-4611-8BA7-3C2923A9FEE5}"/>
    <dgm:cxn modelId="{96D963A3-3C36-4405-9ADA-93429F52DDF4}" type="presOf" srcId="{793C93B5-F2D6-4AC7-92CB-AA583D51F6A0}" destId="{4C5B615B-E177-46E3-9DD3-A121C54CCC90}" srcOrd="0" destOrd="0" presId="urn:microsoft.com/office/officeart/2005/8/layout/balance1"/>
    <dgm:cxn modelId="{F6F48DCA-190A-4100-8F5F-5D2D29002871}" type="presOf" srcId="{08AD6611-862E-43E6-87B3-0E58D9A9A5D0}" destId="{D438CA9A-E360-4AB0-8AD2-765A29D19CDC}" srcOrd="0" destOrd="0" presId="urn:microsoft.com/office/officeart/2005/8/layout/balance1"/>
    <dgm:cxn modelId="{C45764CF-719B-4A3C-9CF6-40778C08343E}" srcId="{96B01A4C-4258-4FF2-B0DD-F585FCA5BCE4}" destId="{B37CDA76-360E-4B7F-AA35-75FA32AB0472}" srcOrd="1" destOrd="0" parTransId="{2870BFE7-9002-4736-8523-9D205896E35F}" sibTransId="{DF3CD70B-1B01-45A6-A151-1CF130E0D51E}"/>
    <dgm:cxn modelId="{4A3E4AD5-568E-49BB-A2BC-EC007D691638}" type="presOf" srcId="{6F7A338B-0CF0-46E0-9C9F-53DBB2476CF3}" destId="{68ECD010-1A78-4BF5-93BA-6DA0B14FA1D7}" srcOrd="0" destOrd="0" presId="urn:microsoft.com/office/officeart/2005/8/layout/balance1"/>
    <dgm:cxn modelId="{6C7AD3DC-E54A-4A3A-9D24-F5410BBB8091}" srcId="{4D236D4E-7CE3-460B-99CC-1C9F92EDF2A6}" destId="{6F7A338B-0CF0-46E0-9C9F-53DBB2476CF3}" srcOrd="2" destOrd="0" parTransId="{F86DF8AB-2824-430D-837F-0313727754E0}" sibTransId="{F74D8591-4259-468F-83F2-F5F8B609D895}"/>
    <dgm:cxn modelId="{C77E91DD-D75B-4E79-9135-1B476E5B1D18}" srcId="{4D236D4E-7CE3-460B-99CC-1C9F92EDF2A6}" destId="{793C93B5-F2D6-4AC7-92CB-AA583D51F6A0}" srcOrd="1" destOrd="0" parTransId="{EEBA7107-7F23-4250-80B9-68A29E0BA723}" sibTransId="{3E372480-6806-4279-8A15-E73F05E64EDE}"/>
    <dgm:cxn modelId="{BE53DCDF-9480-469C-8D04-0D1F6079FB6D}" type="presOf" srcId="{D734029D-6602-4820-8AA2-07477830C34C}" destId="{5F036C9B-042E-4BB5-A42A-943F0F6BE0D8}" srcOrd="0" destOrd="0" presId="urn:microsoft.com/office/officeart/2005/8/layout/balance1"/>
    <dgm:cxn modelId="{DAE42DF1-B2DB-4B5D-B4A8-20E653E258E7}" type="presOf" srcId="{A8DB1EA7-94D5-406B-A2C8-27A2FC0255F1}" destId="{9155B692-F532-49B3-ACA0-16AEAA5B3CD8}" srcOrd="0" destOrd="0" presId="urn:microsoft.com/office/officeart/2005/8/layout/balance1"/>
    <dgm:cxn modelId="{C95E4EE4-2A3A-4FD4-A003-BB31BAFCFB6B}" type="presParOf" srcId="{5F036C9B-042E-4BB5-A42A-943F0F6BE0D8}" destId="{0900992E-F1A0-4CF9-8974-AD7819750F56}" srcOrd="0" destOrd="0" presId="urn:microsoft.com/office/officeart/2005/8/layout/balance1"/>
    <dgm:cxn modelId="{5B81A6FF-28D6-490C-8DA4-790EC44B1361}" type="presParOf" srcId="{5F036C9B-042E-4BB5-A42A-943F0F6BE0D8}" destId="{0008610B-D95F-4727-B3A7-6E59DC6E5BE6}" srcOrd="1" destOrd="0" presId="urn:microsoft.com/office/officeart/2005/8/layout/balance1"/>
    <dgm:cxn modelId="{34CA64BA-5391-4471-A8FC-D16E22C1C8BE}" type="presParOf" srcId="{0008610B-D95F-4727-B3A7-6E59DC6E5BE6}" destId="{84E7846E-7ED4-4F24-AF7D-6B23C44F5563}" srcOrd="0" destOrd="0" presId="urn:microsoft.com/office/officeart/2005/8/layout/balance1"/>
    <dgm:cxn modelId="{A36C09BA-0935-44BA-ACA3-C5CAEC9E10C6}" type="presParOf" srcId="{0008610B-D95F-4727-B3A7-6E59DC6E5BE6}" destId="{EB097721-B10B-4FC9-AF0D-34C94A8A84DC}" srcOrd="1" destOrd="0" presId="urn:microsoft.com/office/officeart/2005/8/layout/balance1"/>
    <dgm:cxn modelId="{EE778992-BF24-44AB-8C31-BE3E045EAB60}" type="presParOf" srcId="{5F036C9B-042E-4BB5-A42A-943F0F6BE0D8}" destId="{6EE64BB7-508C-4C35-A458-EAD9B571F766}" srcOrd="2" destOrd="0" presId="urn:microsoft.com/office/officeart/2005/8/layout/balance1"/>
    <dgm:cxn modelId="{80161845-6CA0-402B-9E8F-6F716EDE85C5}" type="presParOf" srcId="{6EE64BB7-508C-4C35-A458-EAD9B571F766}" destId="{F6AE8047-D1A2-4EF6-BB5E-A9E8F1471C82}" srcOrd="0" destOrd="0" presId="urn:microsoft.com/office/officeart/2005/8/layout/balance1"/>
    <dgm:cxn modelId="{7EE2F576-75EF-4902-868D-963E07A4FADB}" type="presParOf" srcId="{6EE64BB7-508C-4C35-A458-EAD9B571F766}" destId="{664C2803-7FA6-4F0E-AA6A-EF380EF7C624}" srcOrd="1" destOrd="0" presId="urn:microsoft.com/office/officeart/2005/8/layout/balance1"/>
    <dgm:cxn modelId="{50B886A3-62BE-4CAD-BA7D-7712894EF94E}" type="presParOf" srcId="{6EE64BB7-508C-4C35-A458-EAD9B571F766}" destId="{6022898E-E060-4CA4-A39C-6B277647675D}" srcOrd="2" destOrd="0" presId="urn:microsoft.com/office/officeart/2005/8/layout/balance1"/>
    <dgm:cxn modelId="{A6756DA1-6D75-4D92-84F7-054DEDD8F30A}" type="presParOf" srcId="{6EE64BB7-508C-4C35-A458-EAD9B571F766}" destId="{D438CA9A-E360-4AB0-8AD2-765A29D19CDC}" srcOrd="3" destOrd="0" presId="urn:microsoft.com/office/officeart/2005/8/layout/balance1"/>
    <dgm:cxn modelId="{DFF5E060-33DF-4B7B-8506-60F62EBD8368}" type="presParOf" srcId="{6EE64BB7-508C-4C35-A458-EAD9B571F766}" destId="{6D86021F-A743-409A-A995-C17CB3CF7F9A}" srcOrd="4" destOrd="0" presId="urn:microsoft.com/office/officeart/2005/8/layout/balance1"/>
    <dgm:cxn modelId="{C6505E27-7AFD-45C4-8DDB-B806301CC7B6}" type="presParOf" srcId="{6EE64BB7-508C-4C35-A458-EAD9B571F766}" destId="{76310737-D009-44A7-AC64-5BF685D52863}" srcOrd="5" destOrd="0" presId="urn:microsoft.com/office/officeart/2005/8/layout/balance1"/>
    <dgm:cxn modelId="{663AD256-A9AB-4955-B9C1-5923786426FE}" type="presParOf" srcId="{6EE64BB7-508C-4C35-A458-EAD9B571F766}" destId="{9155B692-F532-49B3-ACA0-16AEAA5B3CD8}" srcOrd="6" destOrd="0" presId="urn:microsoft.com/office/officeart/2005/8/layout/balance1"/>
    <dgm:cxn modelId="{57E4AA85-4166-4186-BA16-4FA58AC521C6}" type="presParOf" srcId="{6EE64BB7-508C-4C35-A458-EAD9B571F766}" destId="{4C5B615B-E177-46E3-9DD3-A121C54CCC90}" srcOrd="7" destOrd="0" presId="urn:microsoft.com/office/officeart/2005/8/layout/balance1"/>
    <dgm:cxn modelId="{42780D0B-42F0-41C8-8633-C57E86F708E0}" type="presParOf" srcId="{6EE64BB7-508C-4C35-A458-EAD9B571F766}" destId="{68ECD010-1A78-4BF5-93BA-6DA0B14FA1D7}" srcOrd="8"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854B3-DB25-452B-8E30-0B12B61B2456}">
      <dsp:nvSpPr>
        <dsp:cNvPr id="0" name=""/>
        <dsp:cNvSpPr/>
      </dsp:nvSpPr>
      <dsp:spPr>
        <a:xfrm>
          <a:off x="5029199" y="1616074"/>
          <a:ext cx="3558195" cy="617538"/>
        </a:xfrm>
        <a:custGeom>
          <a:avLst/>
          <a:gdLst/>
          <a:ahLst/>
          <a:cxnLst/>
          <a:rect l="0" t="0" r="0" b="0"/>
          <a:pathLst>
            <a:path>
              <a:moveTo>
                <a:pt x="0" y="0"/>
              </a:moveTo>
              <a:lnTo>
                <a:pt x="0" y="308769"/>
              </a:lnTo>
              <a:lnTo>
                <a:pt x="3558195" y="308769"/>
              </a:lnTo>
              <a:lnTo>
                <a:pt x="3558195" y="617538"/>
              </a:lnTo>
            </a:path>
          </a:pathLst>
        </a:cu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9CB641-6DBB-4831-998D-9A2535D2F703}">
      <dsp:nvSpPr>
        <dsp:cNvPr id="0" name=""/>
        <dsp:cNvSpPr/>
      </dsp:nvSpPr>
      <dsp:spPr>
        <a:xfrm>
          <a:off x="4983479" y="1616074"/>
          <a:ext cx="91440" cy="617538"/>
        </a:xfrm>
        <a:custGeom>
          <a:avLst/>
          <a:gdLst/>
          <a:ahLst/>
          <a:cxnLst/>
          <a:rect l="0" t="0" r="0" b="0"/>
          <a:pathLst>
            <a:path>
              <a:moveTo>
                <a:pt x="45720" y="0"/>
              </a:moveTo>
              <a:lnTo>
                <a:pt x="45720" y="617538"/>
              </a:lnTo>
            </a:path>
          </a:pathLst>
        </a:cu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E69E80-5033-420F-856C-881ABE912504}">
      <dsp:nvSpPr>
        <dsp:cNvPr id="0" name=""/>
        <dsp:cNvSpPr/>
      </dsp:nvSpPr>
      <dsp:spPr>
        <a:xfrm>
          <a:off x="1471004" y="1616074"/>
          <a:ext cx="3558195" cy="617538"/>
        </a:xfrm>
        <a:custGeom>
          <a:avLst/>
          <a:gdLst/>
          <a:ahLst/>
          <a:cxnLst/>
          <a:rect l="0" t="0" r="0" b="0"/>
          <a:pathLst>
            <a:path>
              <a:moveTo>
                <a:pt x="3558195" y="0"/>
              </a:moveTo>
              <a:lnTo>
                <a:pt x="3558195" y="308769"/>
              </a:lnTo>
              <a:lnTo>
                <a:pt x="0" y="308769"/>
              </a:lnTo>
              <a:lnTo>
                <a:pt x="0" y="617538"/>
              </a:lnTo>
            </a:path>
          </a:pathLst>
        </a:cu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CC74AB-49C3-48A5-A4A6-8405B33995E0}">
      <dsp:nvSpPr>
        <dsp:cNvPr id="0" name=""/>
        <dsp:cNvSpPr/>
      </dsp:nvSpPr>
      <dsp:spPr>
        <a:xfrm>
          <a:off x="3558871" y="145745"/>
          <a:ext cx="2940657" cy="147032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tx1"/>
              </a:solidFill>
            </a:rPr>
            <a:t>Burnout</a:t>
          </a:r>
        </a:p>
      </dsp:txBody>
      <dsp:txXfrm>
        <a:off x="3558871" y="145745"/>
        <a:ext cx="2940657" cy="1470328"/>
      </dsp:txXfrm>
    </dsp:sp>
    <dsp:sp modelId="{7B660586-E1C1-4C23-8E60-DDADE0D4767F}">
      <dsp:nvSpPr>
        <dsp:cNvPr id="0" name=""/>
        <dsp:cNvSpPr/>
      </dsp:nvSpPr>
      <dsp:spPr>
        <a:xfrm>
          <a:off x="675" y="2233612"/>
          <a:ext cx="2940657" cy="147032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tx1"/>
              </a:solidFill>
            </a:rPr>
            <a:t>Physical &amp; Emotional </a:t>
          </a:r>
        </a:p>
      </dsp:txBody>
      <dsp:txXfrm>
        <a:off x="675" y="2233612"/>
        <a:ext cx="2940657" cy="1470328"/>
      </dsp:txXfrm>
    </dsp:sp>
    <dsp:sp modelId="{97A24A6B-90B3-40FD-927C-1C68963B4C0C}">
      <dsp:nvSpPr>
        <dsp:cNvPr id="0" name=""/>
        <dsp:cNvSpPr/>
      </dsp:nvSpPr>
      <dsp:spPr>
        <a:xfrm>
          <a:off x="3558871" y="2233612"/>
          <a:ext cx="2940657" cy="147032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tx1"/>
              </a:solidFill>
            </a:rPr>
            <a:t>Cynicism &amp; Detachment</a:t>
          </a:r>
        </a:p>
      </dsp:txBody>
      <dsp:txXfrm>
        <a:off x="3558871" y="2233612"/>
        <a:ext cx="2940657" cy="1470328"/>
      </dsp:txXfrm>
    </dsp:sp>
    <dsp:sp modelId="{CF742D92-1661-49A7-A397-2B9314442904}">
      <dsp:nvSpPr>
        <dsp:cNvPr id="0" name=""/>
        <dsp:cNvSpPr/>
      </dsp:nvSpPr>
      <dsp:spPr>
        <a:xfrm>
          <a:off x="7117066" y="2233612"/>
          <a:ext cx="2940657" cy="147032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tx1"/>
              </a:solidFill>
            </a:rPr>
            <a:t>Ineffectiveness </a:t>
          </a:r>
        </a:p>
      </dsp:txBody>
      <dsp:txXfrm>
        <a:off x="7117066" y="2233612"/>
        <a:ext cx="2940657" cy="14703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E12166-D254-4BB0-B04A-C8BB79DBEB2D}">
      <dsp:nvSpPr>
        <dsp:cNvPr id="0" name=""/>
        <dsp:cNvSpPr/>
      </dsp:nvSpPr>
      <dsp:spPr>
        <a:xfrm>
          <a:off x="0" y="888377"/>
          <a:ext cx="3353954" cy="2012372"/>
        </a:xfrm>
        <a:prstGeom prst="rect">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Awareness</a:t>
          </a:r>
        </a:p>
      </dsp:txBody>
      <dsp:txXfrm>
        <a:off x="0" y="888377"/>
        <a:ext cx="3353954" cy="2012372"/>
      </dsp:txXfrm>
    </dsp:sp>
    <dsp:sp modelId="{5D7EA39F-6A3E-4D6E-B46F-70D7CA8CF26B}">
      <dsp:nvSpPr>
        <dsp:cNvPr id="0" name=""/>
        <dsp:cNvSpPr/>
      </dsp:nvSpPr>
      <dsp:spPr>
        <a:xfrm>
          <a:off x="3717925" y="897896"/>
          <a:ext cx="3353954" cy="2012372"/>
        </a:xfrm>
        <a:prstGeom prst="rect">
          <a:avLst/>
        </a:prstGeom>
        <a:gradFill rotWithShape="0">
          <a:gsLst>
            <a:gs pos="0">
              <a:schemeClr val="accent3">
                <a:hueOff val="0"/>
                <a:satOff val="0"/>
                <a:lumOff val="0"/>
                <a:alphaOff val="0"/>
                <a:satMod val="100000"/>
                <a:lumMod val="100000"/>
              </a:schemeClr>
            </a:gs>
            <a:gs pos="50000">
              <a:schemeClr val="accent3">
                <a:hueOff val="0"/>
                <a:satOff val="0"/>
                <a:lumOff val="0"/>
                <a:alphaOff val="0"/>
                <a:shade val="99000"/>
                <a:satMod val="105000"/>
                <a:lumMod val="100000"/>
              </a:schemeClr>
            </a:gs>
            <a:gs pos="100000">
              <a:schemeClr val="accent3">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Physical Health</a:t>
          </a:r>
        </a:p>
      </dsp:txBody>
      <dsp:txXfrm>
        <a:off x="3717925" y="897896"/>
        <a:ext cx="3353954" cy="2012372"/>
      </dsp:txXfrm>
    </dsp:sp>
    <dsp:sp modelId="{A62329A6-B1B2-4DB3-92A5-E7360C98DB67}">
      <dsp:nvSpPr>
        <dsp:cNvPr id="0" name=""/>
        <dsp:cNvSpPr/>
      </dsp:nvSpPr>
      <dsp:spPr>
        <a:xfrm>
          <a:off x="7378700" y="897896"/>
          <a:ext cx="3353954" cy="2012372"/>
        </a:xfrm>
        <a:prstGeom prst="rect">
          <a:avLst/>
        </a:prstGeom>
        <a:gradFill rotWithShape="0">
          <a:gsLst>
            <a:gs pos="0">
              <a:schemeClr val="accent4">
                <a:hueOff val="0"/>
                <a:satOff val="0"/>
                <a:lumOff val="0"/>
                <a:alphaOff val="0"/>
                <a:satMod val="100000"/>
                <a:lumMod val="100000"/>
              </a:schemeClr>
            </a:gs>
            <a:gs pos="50000">
              <a:schemeClr val="accent4">
                <a:hueOff val="0"/>
                <a:satOff val="0"/>
                <a:lumOff val="0"/>
                <a:alphaOff val="0"/>
                <a:shade val="99000"/>
                <a:satMod val="105000"/>
                <a:lumMod val="100000"/>
              </a:schemeClr>
            </a:gs>
            <a:gs pos="100000">
              <a:schemeClr val="accent4">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Psychological Health</a:t>
          </a:r>
        </a:p>
      </dsp:txBody>
      <dsp:txXfrm>
        <a:off x="7378700" y="897896"/>
        <a:ext cx="3353954" cy="2012372"/>
      </dsp:txXfrm>
    </dsp:sp>
    <dsp:sp modelId="{30C3877D-AB26-4F10-990A-96A5D7BCCCF6}">
      <dsp:nvSpPr>
        <dsp:cNvPr id="0" name=""/>
        <dsp:cNvSpPr/>
      </dsp:nvSpPr>
      <dsp:spPr>
        <a:xfrm>
          <a:off x="1844675" y="3236146"/>
          <a:ext cx="3353954" cy="2012372"/>
        </a:xfrm>
        <a:prstGeom prst="rect">
          <a:avLst/>
        </a:prstGeom>
        <a:gradFill rotWithShape="0">
          <a:gsLst>
            <a:gs pos="0">
              <a:schemeClr val="accent5">
                <a:hueOff val="0"/>
                <a:satOff val="0"/>
                <a:lumOff val="0"/>
                <a:alphaOff val="0"/>
                <a:satMod val="100000"/>
                <a:lumMod val="100000"/>
              </a:schemeClr>
            </a:gs>
            <a:gs pos="50000">
              <a:schemeClr val="accent5">
                <a:hueOff val="0"/>
                <a:satOff val="0"/>
                <a:lumOff val="0"/>
                <a:alphaOff val="0"/>
                <a:shade val="99000"/>
                <a:satMod val="105000"/>
                <a:lumMod val="100000"/>
              </a:schemeClr>
            </a:gs>
            <a:gs pos="100000">
              <a:schemeClr val="accent5">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Balance</a:t>
          </a:r>
        </a:p>
      </dsp:txBody>
      <dsp:txXfrm>
        <a:off x="1844675" y="3236146"/>
        <a:ext cx="3353954" cy="2012372"/>
      </dsp:txXfrm>
    </dsp:sp>
    <dsp:sp modelId="{3073A546-C758-4323-A5C9-46A309DEC93E}">
      <dsp:nvSpPr>
        <dsp:cNvPr id="0" name=""/>
        <dsp:cNvSpPr/>
      </dsp:nvSpPr>
      <dsp:spPr>
        <a:xfrm>
          <a:off x="5534025" y="3236146"/>
          <a:ext cx="3353954" cy="2012372"/>
        </a:xfrm>
        <a:prstGeom prst="rect">
          <a:avLst/>
        </a:prstGeom>
        <a:gradFill rotWithShape="0">
          <a:gsLst>
            <a:gs pos="0">
              <a:schemeClr val="accent6">
                <a:hueOff val="0"/>
                <a:satOff val="0"/>
                <a:lumOff val="0"/>
                <a:alphaOff val="0"/>
                <a:satMod val="100000"/>
                <a:lumMod val="100000"/>
              </a:schemeClr>
            </a:gs>
            <a:gs pos="50000">
              <a:schemeClr val="accent6">
                <a:hueOff val="0"/>
                <a:satOff val="0"/>
                <a:lumOff val="0"/>
                <a:alphaOff val="0"/>
                <a:shade val="99000"/>
                <a:satMod val="105000"/>
                <a:lumMod val="100000"/>
              </a:schemeClr>
            </a:gs>
            <a:gs pos="100000">
              <a:schemeClr val="accent6">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Social Support</a:t>
          </a:r>
        </a:p>
      </dsp:txBody>
      <dsp:txXfrm>
        <a:off x="5534025" y="3236146"/>
        <a:ext cx="3353954" cy="20123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A68D72-8ECA-4055-B8BF-AFE03D4E279A}">
      <dsp:nvSpPr>
        <dsp:cNvPr id="0" name=""/>
        <dsp:cNvSpPr/>
      </dsp:nvSpPr>
      <dsp:spPr>
        <a:xfrm>
          <a:off x="0" y="981868"/>
          <a:ext cx="3143249" cy="188595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Alternative Belief: </a:t>
          </a:r>
        </a:p>
        <a:p>
          <a:pPr marL="0" lvl="0" indent="0" algn="ctr" defTabSz="933450">
            <a:lnSpc>
              <a:spcPct val="90000"/>
            </a:lnSpc>
            <a:spcBef>
              <a:spcPct val="0"/>
            </a:spcBef>
            <a:spcAft>
              <a:spcPct val="35000"/>
            </a:spcAft>
            <a:buNone/>
          </a:pPr>
          <a:endParaRPr lang="en-US" sz="2100" kern="1200" dirty="0">
            <a:solidFill>
              <a:schemeClr val="tx1"/>
            </a:solidFill>
          </a:endParaRPr>
        </a:p>
        <a:p>
          <a:pPr marL="0" lvl="0" indent="0" algn="ctr" defTabSz="933450">
            <a:lnSpc>
              <a:spcPct val="90000"/>
            </a:lnSpc>
            <a:spcBef>
              <a:spcPct val="0"/>
            </a:spcBef>
            <a:spcAft>
              <a:spcPct val="35000"/>
            </a:spcAft>
            <a:buNone/>
          </a:pPr>
          <a:endParaRPr lang="en-US" sz="2100" kern="1200" dirty="0">
            <a:solidFill>
              <a:schemeClr val="tx1"/>
            </a:solidFill>
          </a:endParaRPr>
        </a:p>
      </dsp:txBody>
      <dsp:txXfrm>
        <a:off x="0" y="981868"/>
        <a:ext cx="3143249" cy="1885950"/>
      </dsp:txXfrm>
    </dsp:sp>
    <dsp:sp modelId="{E8B39568-81C0-422A-B9E4-C4FCA0471F43}">
      <dsp:nvSpPr>
        <dsp:cNvPr id="0" name=""/>
        <dsp:cNvSpPr/>
      </dsp:nvSpPr>
      <dsp:spPr>
        <a:xfrm>
          <a:off x="3457575" y="981868"/>
          <a:ext cx="3143249" cy="188595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Practice</a:t>
          </a:r>
        </a:p>
        <a:p>
          <a:pPr marL="0" lvl="0" indent="0" algn="ctr" defTabSz="933450">
            <a:lnSpc>
              <a:spcPct val="90000"/>
            </a:lnSpc>
            <a:spcBef>
              <a:spcPct val="0"/>
            </a:spcBef>
            <a:spcAft>
              <a:spcPct val="35000"/>
            </a:spcAft>
            <a:buNone/>
          </a:pPr>
          <a:endParaRPr lang="en-US" sz="2100" kern="1200" dirty="0">
            <a:solidFill>
              <a:schemeClr val="tx1"/>
            </a:solidFill>
          </a:endParaRPr>
        </a:p>
        <a:p>
          <a:pPr marL="0" lvl="0" indent="0" algn="ctr" defTabSz="933450">
            <a:lnSpc>
              <a:spcPct val="90000"/>
            </a:lnSpc>
            <a:spcBef>
              <a:spcPct val="0"/>
            </a:spcBef>
            <a:spcAft>
              <a:spcPct val="35000"/>
            </a:spcAft>
            <a:buNone/>
          </a:pPr>
          <a:endParaRPr lang="en-US" sz="2100" kern="1200" dirty="0">
            <a:solidFill>
              <a:schemeClr val="tx1"/>
            </a:solidFill>
          </a:endParaRPr>
        </a:p>
      </dsp:txBody>
      <dsp:txXfrm>
        <a:off x="3457575" y="981868"/>
        <a:ext cx="3143249" cy="1885950"/>
      </dsp:txXfrm>
    </dsp:sp>
    <dsp:sp modelId="{DA337637-8AE4-4BA2-B9D0-BA5760917FC9}">
      <dsp:nvSpPr>
        <dsp:cNvPr id="0" name=""/>
        <dsp:cNvSpPr/>
      </dsp:nvSpPr>
      <dsp:spPr>
        <a:xfrm>
          <a:off x="6915149" y="981868"/>
          <a:ext cx="3143249" cy="188595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solidFill>
                <a:schemeClr val="tx1"/>
              </a:solidFill>
            </a:rPr>
            <a:t>Feeling: Consequence</a:t>
          </a:r>
        </a:p>
        <a:p>
          <a:pPr marL="171450" lvl="1" indent="-171450" algn="l" defTabSz="711200">
            <a:lnSpc>
              <a:spcPct val="90000"/>
            </a:lnSpc>
            <a:spcBef>
              <a:spcPct val="0"/>
            </a:spcBef>
            <a:spcAft>
              <a:spcPct val="15000"/>
            </a:spcAft>
            <a:buChar char="•"/>
          </a:pPr>
          <a:r>
            <a:rPr lang="en-US" sz="1600" kern="1200" dirty="0">
              <a:solidFill>
                <a:schemeClr val="tx1"/>
              </a:solidFill>
            </a:rPr>
            <a:t>Thought</a:t>
          </a:r>
        </a:p>
        <a:p>
          <a:pPr marL="171450" lvl="1" indent="-171450" algn="l" defTabSz="711200">
            <a:lnSpc>
              <a:spcPct val="90000"/>
            </a:lnSpc>
            <a:spcBef>
              <a:spcPct val="0"/>
            </a:spcBef>
            <a:spcAft>
              <a:spcPct val="15000"/>
            </a:spcAft>
            <a:buChar char="•"/>
          </a:pPr>
          <a:r>
            <a:rPr lang="en-US" sz="1600" kern="1200" dirty="0">
              <a:solidFill>
                <a:schemeClr val="tx1"/>
              </a:solidFill>
            </a:rPr>
            <a:t>Emotion</a:t>
          </a:r>
        </a:p>
        <a:p>
          <a:pPr marL="171450" lvl="1" indent="-171450" algn="l" defTabSz="711200">
            <a:lnSpc>
              <a:spcPct val="90000"/>
            </a:lnSpc>
            <a:spcBef>
              <a:spcPct val="0"/>
            </a:spcBef>
            <a:spcAft>
              <a:spcPct val="15000"/>
            </a:spcAft>
            <a:buChar char="•"/>
          </a:pPr>
          <a:r>
            <a:rPr lang="en-US" sz="1600" kern="1200" dirty="0">
              <a:solidFill>
                <a:schemeClr val="tx1"/>
              </a:solidFill>
            </a:rPr>
            <a:t>Behavior</a:t>
          </a:r>
        </a:p>
        <a:p>
          <a:pPr marL="171450" lvl="1" indent="-171450" algn="l" defTabSz="711200">
            <a:lnSpc>
              <a:spcPct val="90000"/>
            </a:lnSpc>
            <a:spcBef>
              <a:spcPct val="0"/>
            </a:spcBef>
            <a:spcAft>
              <a:spcPct val="15000"/>
            </a:spcAft>
            <a:buChar char="•"/>
          </a:pPr>
          <a:r>
            <a:rPr lang="en-US" sz="1600" kern="1200" dirty="0">
              <a:solidFill>
                <a:schemeClr val="tx1"/>
              </a:solidFill>
            </a:rPr>
            <a:t>Biological</a:t>
          </a:r>
        </a:p>
      </dsp:txBody>
      <dsp:txXfrm>
        <a:off x="6915149" y="981868"/>
        <a:ext cx="3143249" cy="18859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E7846E-7ED4-4F24-AF7D-6B23C44F5563}">
      <dsp:nvSpPr>
        <dsp:cNvPr id="0" name=""/>
        <dsp:cNvSpPr/>
      </dsp:nvSpPr>
      <dsp:spPr>
        <a:xfrm>
          <a:off x="3335337" y="0"/>
          <a:ext cx="1385887" cy="769937"/>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tx1"/>
              </a:solidFill>
            </a:rPr>
            <a:t>Better</a:t>
          </a:r>
        </a:p>
      </dsp:txBody>
      <dsp:txXfrm>
        <a:off x="3357888" y="22551"/>
        <a:ext cx="1340785" cy="724835"/>
      </dsp:txXfrm>
    </dsp:sp>
    <dsp:sp modelId="{EB097721-B10B-4FC9-AF0D-34C94A8A84DC}">
      <dsp:nvSpPr>
        <dsp:cNvPr id="0" name=""/>
        <dsp:cNvSpPr/>
      </dsp:nvSpPr>
      <dsp:spPr>
        <a:xfrm>
          <a:off x="5337174" y="0"/>
          <a:ext cx="1385887" cy="769937"/>
        </a:xfrm>
        <a:prstGeom prst="roundRect">
          <a:avLst>
            <a:gd name="adj" fmla="val 10000"/>
          </a:avLst>
        </a:prstGeom>
        <a:solidFill>
          <a:schemeClr val="accent2">
            <a:tint val="40000"/>
            <a:alpha val="90000"/>
            <a:hueOff val="3942911"/>
            <a:satOff val="-19017"/>
            <a:lumOff val="-1645"/>
            <a:alphaOff val="0"/>
          </a:schemeClr>
        </a:solidFill>
        <a:ln w="12700" cap="flat" cmpd="sng" algn="ctr">
          <a:solidFill>
            <a:schemeClr val="accent2">
              <a:tint val="40000"/>
              <a:alpha val="90000"/>
              <a:hueOff val="3942911"/>
              <a:satOff val="-19017"/>
              <a:lumOff val="-16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chemeClr val="tx1"/>
              </a:solidFill>
            </a:rPr>
            <a:t>Worse</a:t>
          </a:r>
        </a:p>
      </dsp:txBody>
      <dsp:txXfrm>
        <a:off x="5359725" y="22551"/>
        <a:ext cx="1340785" cy="724835"/>
      </dsp:txXfrm>
    </dsp:sp>
    <dsp:sp modelId="{664C2803-7FA6-4F0E-AA6A-EF380EF7C624}">
      <dsp:nvSpPr>
        <dsp:cNvPr id="0" name=""/>
        <dsp:cNvSpPr/>
      </dsp:nvSpPr>
      <dsp:spPr>
        <a:xfrm>
          <a:off x="4740473" y="3272233"/>
          <a:ext cx="577453" cy="577453"/>
        </a:xfrm>
        <a:prstGeom prst="triangle">
          <a:avLst/>
        </a:prstGeom>
        <a:solidFill>
          <a:schemeClr val="accent2">
            <a:tint val="40000"/>
            <a:alpha val="90000"/>
            <a:hueOff val="7885822"/>
            <a:satOff val="-38033"/>
            <a:lumOff val="-3291"/>
            <a:alphaOff val="0"/>
          </a:schemeClr>
        </a:solidFill>
        <a:ln w="12700" cap="flat" cmpd="sng" algn="ctr">
          <a:solidFill>
            <a:schemeClr val="accent2">
              <a:tint val="40000"/>
              <a:alpha val="90000"/>
              <a:hueOff val="7885822"/>
              <a:satOff val="-38033"/>
              <a:lumOff val="-3291"/>
              <a:alphaOff val="0"/>
            </a:schemeClr>
          </a:solidFill>
          <a:prstDash val="solid"/>
        </a:ln>
        <a:effectLst/>
      </dsp:spPr>
      <dsp:style>
        <a:lnRef idx="2">
          <a:scrgbClr r="0" g="0" b="0"/>
        </a:lnRef>
        <a:fillRef idx="1">
          <a:scrgbClr r="0" g="0" b="0"/>
        </a:fillRef>
        <a:effectRef idx="0">
          <a:scrgbClr r="0" g="0" b="0"/>
        </a:effectRef>
        <a:fontRef idx="minor"/>
      </dsp:style>
    </dsp:sp>
    <dsp:sp modelId="{6022898E-E060-4CA4-A39C-6B277647675D}">
      <dsp:nvSpPr>
        <dsp:cNvPr id="0" name=""/>
        <dsp:cNvSpPr/>
      </dsp:nvSpPr>
      <dsp:spPr>
        <a:xfrm>
          <a:off x="3296840" y="3030473"/>
          <a:ext cx="3464718" cy="234060"/>
        </a:xfrm>
        <a:prstGeom prst="rect">
          <a:avLst/>
        </a:prstGeom>
        <a:solidFill>
          <a:schemeClr val="accent2">
            <a:tint val="40000"/>
            <a:alpha val="90000"/>
            <a:hueOff val="11828732"/>
            <a:satOff val="-57050"/>
            <a:lumOff val="-4936"/>
            <a:alphaOff val="0"/>
          </a:schemeClr>
        </a:solidFill>
        <a:ln w="12700" cap="flat" cmpd="sng" algn="ctr">
          <a:solidFill>
            <a:schemeClr val="accent2">
              <a:tint val="40000"/>
              <a:alpha val="90000"/>
              <a:hueOff val="11828732"/>
              <a:satOff val="-57050"/>
              <a:lumOff val="-4936"/>
              <a:alphaOff val="0"/>
            </a:schemeClr>
          </a:solidFill>
          <a:prstDash val="solid"/>
        </a:ln>
        <a:effectLst/>
      </dsp:spPr>
      <dsp:style>
        <a:lnRef idx="2">
          <a:scrgbClr r="0" g="0" b="0"/>
        </a:lnRef>
        <a:fillRef idx="1">
          <a:scrgbClr r="0" g="0" b="0"/>
        </a:fillRef>
        <a:effectRef idx="0">
          <a:scrgbClr r="0" g="0" b="0"/>
        </a:effectRef>
        <a:fontRef idx="minor"/>
      </dsp:style>
    </dsp:sp>
    <dsp:sp modelId="{D438CA9A-E360-4AB0-8AD2-765A29D19CDC}">
      <dsp:nvSpPr>
        <dsp:cNvPr id="0" name=""/>
        <dsp:cNvSpPr/>
      </dsp:nvSpPr>
      <dsp:spPr>
        <a:xfrm>
          <a:off x="5337174" y="2356008"/>
          <a:ext cx="1385887" cy="64674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External</a:t>
          </a:r>
        </a:p>
      </dsp:txBody>
      <dsp:txXfrm>
        <a:off x="5368746" y="2387580"/>
        <a:ext cx="1322743" cy="583603"/>
      </dsp:txXfrm>
    </dsp:sp>
    <dsp:sp modelId="{6D86021F-A743-409A-A995-C17CB3CF7F9A}">
      <dsp:nvSpPr>
        <dsp:cNvPr id="0" name=""/>
        <dsp:cNvSpPr/>
      </dsp:nvSpPr>
      <dsp:spPr>
        <a:xfrm>
          <a:off x="5337174" y="1663064"/>
          <a:ext cx="1385887" cy="646747"/>
        </a:xfrm>
        <a:prstGeom prst="roundRect">
          <a:avLst/>
        </a:prstGeom>
        <a:solidFill>
          <a:schemeClr val="accent2">
            <a:hueOff val="2246903"/>
            <a:satOff val="-7168"/>
            <a:lumOff val="-278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Global</a:t>
          </a:r>
        </a:p>
      </dsp:txBody>
      <dsp:txXfrm>
        <a:off x="5368746" y="1694636"/>
        <a:ext cx="1322743" cy="583603"/>
      </dsp:txXfrm>
    </dsp:sp>
    <dsp:sp modelId="{76310737-D009-44A7-AC64-5BF685D52863}">
      <dsp:nvSpPr>
        <dsp:cNvPr id="0" name=""/>
        <dsp:cNvSpPr/>
      </dsp:nvSpPr>
      <dsp:spPr>
        <a:xfrm>
          <a:off x="5337174" y="970121"/>
          <a:ext cx="1385887" cy="646747"/>
        </a:xfrm>
        <a:prstGeom prst="roundRect">
          <a:avLst/>
        </a:prstGeom>
        <a:solidFill>
          <a:schemeClr val="accent2">
            <a:hueOff val="4493806"/>
            <a:satOff val="-14336"/>
            <a:lumOff val="-556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Unstable</a:t>
          </a:r>
        </a:p>
      </dsp:txBody>
      <dsp:txXfrm>
        <a:off x="5368746" y="1001693"/>
        <a:ext cx="1322743" cy="583603"/>
      </dsp:txXfrm>
    </dsp:sp>
    <dsp:sp modelId="{9155B692-F532-49B3-ACA0-16AEAA5B3CD8}">
      <dsp:nvSpPr>
        <dsp:cNvPr id="0" name=""/>
        <dsp:cNvSpPr/>
      </dsp:nvSpPr>
      <dsp:spPr>
        <a:xfrm>
          <a:off x="3335337" y="2356008"/>
          <a:ext cx="1385887" cy="646747"/>
        </a:xfrm>
        <a:prstGeom prst="roundRect">
          <a:avLst/>
        </a:prstGeom>
        <a:solidFill>
          <a:schemeClr val="accent2">
            <a:hueOff val="6740709"/>
            <a:satOff val="-21505"/>
            <a:lumOff val="-8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Internal</a:t>
          </a:r>
        </a:p>
      </dsp:txBody>
      <dsp:txXfrm>
        <a:off x="3366909" y="2387580"/>
        <a:ext cx="1322743" cy="583603"/>
      </dsp:txXfrm>
    </dsp:sp>
    <dsp:sp modelId="{4C5B615B-E177-46E3-9DD3-A121C54CCC90}">
      <dsp:nvSpPr>
        <dsp:cNvPr id="0" name=""/>
        <dsp:cNvSpPr/>
      </dsp:nvSpPr>
      <dsp:spPr>
        <a:xfrm>
          <a:off x="3335337" y="1663064"/>
          <a:ext cx="1385887" cy="646747"/>
        </a:xfrm>
        <a:prstGeom prst="roundRect">
          <a:avLst/>
        </a:prstGeom>
        <a:solidFill>
          <a:schemeClr val="accent2">
            <a:hueOff val="8987611"/>
            <a:satOff val="-28673"/>
            <a:lumOff val="-1113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Specific</a:t>
          </a:r>
        </a:p>
      </dsp:txBody>
      <dsp:txXfrm>
        <a:off x="3366909" y="1694636"/>
        <a:ext cx="1322743" cy="583603"/>
      </dsp:txXfrm>
    </dsp:sp>
    <dsp:sp modelId="{68ECD010-1A78-4BF5-93BA-6DA0B14FA1D7}">
      <dsp:nvSpPr>
        <dsp:cNvPr id="0" name=""/>
        <dsp:cNvSpPr/>
      </dsp:nvSpPr>
      <dsp:spPr>
        <a:xfrm>
          <a:off x="3335337" y="970121"/>
          <a:ext cx="1385887" cy="646747"/>
        </a:xfrm>
        <a:prstGeom prst="roundRect">
          <a:avLst/>
        </a:prstGeom>
        <a:solidFill>
          <a:schemeClr val="accent2">
            <a:hueOff val="11234514"/>
            <a:satOff val="-35841"/>
            <a:lumOff val="-1392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Stable</a:t>
          </a:r>
        </a:p>
      </dsp:txBody>
      <dsp:txXfrm>
        <a:off x="3366909" y="1001693"/>
        <a:ext cx="1322743" cy="58360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1B6E28-9F6C-45C3-98A1-2B3758C9B223}" type="datetimeFigureOut">
              <a:rPr lang="en-US" smtClean="0"/>
              <a:t>12/18/2019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02A1D2-A8A3-46AF-BD21-E8C840852590}" type="slidenum">
              <a:rPr lang="en-US" smtClean="0"/>
              <a:t>‹#›</a:t>
            </a:fld>
            <a:endParaRPr lang="en-US"/>
          </a:p>
        </p:txBody>
      </p:sp>
    </p:spTree>
    <p:extLst>
      <p:ext uri="{BB962C8B-B14F-4D97-AF65-F5344CB8AC3E}">
        <p14:creationId xmlns:p14="http://schemas.microsoft.com/office/powerpoint/2010/main" val="328024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any of you ever find yourself: </a:t>
            </a:r>
          </a:p>
          <a:p>
            <a:endParaRPr lang="en-US" dirty="0"/>
          </a:p>
          <a:p>
            <a:r>
              <a:rPr lang="en-US" dirty="0"/>
              <a:t>PHYSICAL/EMOTIONAL SIGNS</a:t>
            </a:r>
          </a:p>
          <a:p>
            <a:endParaRPr lang="en-US" dirty="0"/>
          </a:p>
          <a:p>
            <a:r>
              <a:rPr lang="en-US" dirty="0"/>
              <a:t>Chronically tired</a:t>
            </a:r>
          </a:p>
          <a:p>
            <a:r>
              <a:rPr lang="en-US" dirty="0"/>
              <a:t>Unable to sleep</a:t>
            </a:r>
          </a:p>
          <a:p>
            <a:r>
              <a:rPr lang="en-US" dirty="0"/>
              <a:t>Forgetful</a:t>
            </a:r>
          </a:p>
          <a:p>
            <a:r>
              <a:rPr lang="en-US" dirty="0"/>
              <a:t>Anxious </a:t>
            </a:r>
          </a:p>
          <a:p>
            <a:r>
              <a:rPr lang="en-US" dirty="0"/>
              <a:t>Depressed</a:t>
            </a:r>
          </a:p>
          <a:p>
            <a:r>
              <a:rPr lang="en-US" dirty="0"/>
              <a:t>Irritated </a:t>
            </a:r>
          </a:p>
          <a:p>
            <a:r>
              <a:rPr lang="en-US" dirty="0"/>
              <a:t>Frequently sick</a:t>
            </a:r>
          </a:p>
          <a:p>
            <a:endParaRPr lang="en-US" dirty="0"/>
          </a:p>
          <a:p>
            <a:r>
              <a:rPr lang="en-US" dirty="0"/>
              <a:t>CYNICISM &amp; DETACHMENT</a:t>
            </a:r>
          </a:p>
          <a:p>
            <a:endParaRPr lang="en-US" dirty="0"/>
          </a:p>
          <a:p>
            <a:r>
              <a:rPr lang="en-US" dirty="0"/>
              <a:t>At a loss for enjoyment</a:t>
            </a:r>
          </a:p>
          <a:p>
            <a:r>
              <a:rPr lang="en-US" dirty="0"/>
              <a:t>Pessimistic</a:t>
            </a:r>
          </a:p>
          <a:p>
            <a:r>
              <a:rPr lang="en-US" dirty="0"/>
              <a:t>Alone</a:t>
            </a:r>
          </a:p>
          <a:p>
            <a:r>
              <a:rPr lang="en-US" dirty="0"/>
              <a:t>Detached</a:t>
            </a:r>
          </a:p>
          <a:p>
            <a:endParaRPr lang="en-US" dirty="0"/>
          </a:p>
          <a:p>
            <a:r>
              <a:rPr lang="en-US" dirty="0"/>
              <a:t>INEFFECTIVE</a:t>
            </a:r>
          </a:p>
          <a:p>
            <a:endParaRPr lang="en-US" dirty="0"/>
          </a:p>
          <a:p>
            <a:r>
              <a:rPr lang="en-US" dirty="0"/>
              <a:t>Apathetic/hopeless</a:t>
            </a:r>
          </a:p>
          <a:p>
            <a:r>
              <a:rPr lang="en-US" dirty="0"/>
              <a:t>Unproductive</a:t>
            </a:r>
          </a:p>
          <a:p>
            <a:endParaRPr lang="en-US" dirty="0"/>
          </a:p>
          <a:p>
            <a:endParaRPr lang="en-US" dirty="0"/>
          </a:p>
        </p:txBody>
      </p:sp>
      <p:sp>
        <p:nvSpPr>
          <p:cNvPr id="4" name="Slide Number Placeholder 3"/>
          <p:cNvSpPr>
            <a:spLocks noGrp="1"/>
          </p:cNvSpPr>
          <p:nvPr>
            <p:ph type="sldNum" sz="quarter" idx="5"/>
          </p:nvPr>
        </p:nvSpPr>
        <p:spPr/>
        <p:txBody>
          <a:bodyPr/>
          <a:lstStyle/>
          <a:p>
            <a:fld id="{3002A1D2-A8A3-46AF-BD21-E8C840852590}" type="slidenum">
              <a:rPr lang="en-US" smtClean="0"/>
              <a:t>2</a:t>
            </a:fld>
            <a:endParaRPr lang="en-US"/>
          </a:p>
        </p:txBody>
      </p:sp>
    </p:spTree>
    <p:extLst>
      <p:ext uri="{BB962C8B-B14F-4D97-AF65-F5344CB8AC3E}">
        <p14:creationId xmlns:p14="http://schemas.microsoft.com/office/powerpoint/2010/main" val="1103011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just">
              <a:lnSpc>
                <a:spcPct val="115000"/>
              </a:lnSpc>
              <a:spcBef>
                <a:spcPts val="0"/>
              </a:spcBef>
              <a:spcAft>
                <a:spcPts val="0"/>
              </a:spcAft>
              <a:buFont typeface="+mj-lt"/>
              <a:buNone/>
            </a:pPr>
            <a:r>
              <a:rPr lang="en-US" sz="1200" b="1" dirty="0">
                <a:latin typeface="Times New Roman"/>
                <a:ea typeface="Calibri"/>
                <a:cs typeface="Times New Roman"/>
              </a:rPr>
              <a:t>RON</a:t>
            </a:r>
          </a:p>
          <a:p>
            <a:pPr marL="0" marR="0" lvl="0" indent="0" algn="just">
              <a:lnSpc>
                <a:spcPct val="115000"/>
              </a:lnSpc>
              <a:spcBef>
                <a:spcPts val="0"/>
              </a:spcBef>
              <a:spcAft>
                <a:spcPts val="0"/>
              </a:spcAft>
              <a:buFont typeface="+mj-lt"/>
              <a:buNone/>
            </a:pPr>
            <a:r>
              <a:rPr lang="en-US" sz="1200" dirty="0">
                <a:latin typeface="Times New Roman"/>
                <a:ea typeface="Calibri"/>
                <a:cs typeface="Times New Roman"/>
              </a:rPr>
              <a:t> Helping the Client Understand the Symptoms</a:t>
            </a:r>
            <a:endParaRPr lang="en-US" sz="1050" dirty="0">
              <a:latin typeface="+mn-lt"/>
              <a:ea typeface="Calibri"/>
              <a:cs typeface="Times New Roman"/>
            </a:endParaRPr>
          </a:p>
          <a:p>
            <a:pPr marL="0" marR="0" lvl="0" indent="0" algn="just">
              <a:lnSpc>
                <a:spcPct val="115000"/>
              </a:lnSpc>
              <a:spcBef>
                <a:spcPts val="0"/>
              </a:spcBef>
              <a:spcAft>
                <a:spcPts val="0"/>
              </a:spcAft>
              <a:buFont typeface="+mj-lt"/>
              <a:buNone/>
            </a:pPr>
            <a:endParaRPr lang="en-US" sz="1050" dirty="0">
              <a:latin typeface="+mn-lt"/>
              <a:ea typeface="Calibri"/>
              <a:cs typeface="Times New Roman"/>
            </a:endParaRPr>
          </a:p>
          <a:p>
            <a:pPr marL="0" marR="0" lvl="0" indent="0" algn="just">
              <a:lnSpc>
                <a:spcPct val="115000"/>
              </a:lnSpc>
              <a:spcBef>
                <a:spcPts val="0"/>
              </a:spcBef>
              <a:spcAft>
                <a:spcPts val="0"/>
              </a:spcAft>
              <a:buFont typeface="+mj-lt"/>
              <a:buNone/>
            </a:pPr>
            <a:r>
              <a:rPr lang="en-US" sz="1200" dirty="0">
                <a:latin typeface="Times New Roman"/>
                <a:ea typeface="Calibri"/>
                <a:cs typeface="Times New Roman"/>
              </a:rPr>
              <a:t>Help Client Identify what are the symptoms of trauma</a:t>
            </a:r>
            <a:endParaRPr lang="en-US" sz="1050" dirty="0">
              <a:latin typeface="+mn-lt"/>
              <a:ea typeface="Calibri"/>
              <a:cs typeface="Times New Roman"/>
            </a:endParaRPr>
          </a:p>
          <a:p>
            <a:pPr marL="0" marR="0" lvl="0" indent="0" algn="just">
              <a:lnSpc>
                <a:spcPct val="115000"/>
              </a:lnSpc>
              <a:spcBef>
                <a:spcPts val="0"/>
              </a:spcBef>
              <a:spcAft>
                <a:spcPts val="0"/>
              </a:spcAft>
              <a:buFont typeface="+mj-lt"/>
              <a:buNone/>
            </a:pPr>
            <a:endParaRPr lang="en-US" sz="1050" dirty="0">
              <a:latin typeface="+mn-lt"/>
              <a:ea typeface="Calibri"/>
              <a:cs typeface="Times New Roman"/>
            </a:endParaRPr>
          </a:p>
          <a:p>
            <a:pPr marL="0" marR="0" lvl="0" indent="0" algn="just">
              <a:lnSpc>
                <a:spcPct val="115000"/>
              </a:lnSpc>
              <a:spcBef>
                <a:spcPts val="0"/>
              </a:spcBef>
              <a:spcAft>
                <a:spcPts val="0"/>
              </a:spcAft>
              <a:buFont typeface="+mj-lt"/>
              <a:buNone/>
            </a:pPr>
            <a:r>
              <a:rPr lang="en-US" sz="1200" dirty="0">
                <a:latin typeface="Times New Roman"/>
                <a:ea typeface="Calibri"/>
                <a:cs typeface="Times New Roman"/>
              </a:rPr>
              <a:t>Help Normalize these symptoms by discussing the symptoms functional aspects (defensive nature).</a:t>
            </a:r>
            <a:endParaRPr lang="en-US" sz="1050" dirty="0">
              <a:latin typeface="+mn-lt"/>
              <a:ea typeface="Calibri"/>
              <a:cs typeface="Times New Roman"/>
            </a:endParaRPr>
          </a:p>
          <a:p>
            <a:pPr marL="0" marR="0" lvl="0" indent="0" algn="just">
              <a:lnSpc>
                <a:spcPct val="115000"/>
              </a:lnSpc>
              <a:spcBef>
                <a:spcPts val="0"/>
              </a:spcBef>
              <a:spcAft>
                <a:spcPts val="0"/>
              </a:spcAft>
              <a:buFont typeface="+mj-lt"/>
              <a:buNone/>
            </a:pPr>
            <a:endParaRPr lang="en-US" sz="1050" dirty="0">
              <a:latin typeface="+mn-lt"/>
              <a:ea typeface="Calibri"/>
              <a:cs typeface="Times New Roman"/>
            </a:endParaRPr>
          </a:p>
          <a:p>
            <a:pPr marL="0" marR="0" lvl="0" indent="0" algn="just">
              <a:lnSpc>
                <a:spcPct val="115000"/>
              </a:lnSpc>
              <a:spcBef>
                <a:spcPts val="0"/>
              </a:spcBef>
              <a:spcAft>
                <a:spcPts val="0"/>
              </a:spcAft>
              <a:buFont typeface="+mj-lt"/>
              <a:buNone/>
            </a:pPr>
            <a:r>
              <a:rPr lang="en-US" sz="1200" dirty="0">
                <a:latin typeface="Times New Roman"/>
                <a:ea typeface="Calibri"/>
                <a:cs typeface="Times New Roman"/>
              </a:rPr>
              <a:t>The Neurobiology of the Fight or Flight</a:t>
            </a:r>
            <a:endParaRPr lang="en-US" sz="1050" dirty="0">
              <a:latin typeface="+mn-lt"/>
              <a:ea typeface="Calibri"/>
              <a:cs typeface="Times New Roman"/>
            </a:endParaRPr>
          </a:p>
          <a:p>
            <a:pPr marL="0" marR="0" lvl="0" indent="0" algn="just">
              <a:lnSpc>
                <a:spcPct val="115000"/>
              </a:lnSpc>
              <a:spcBef>
                <a:spcPts val="0"/>
              </a:spcBef>
              <a:spcAft>
                <a:spcPts val="0"/>
              </a:spcAft>
              <a:buFont typeface="+mj-lt"/>
              <a:buNone/>
            </a:pPr>
            <a:r>
              <a:rPr lang="en-US" sz="1050" dirty="0">
                <a:latin typeface="+mn-lt"/>
                <a:ea typeface="Calibri"/>
                <a:cs typeface="Times New Roman"/>
              </a:rPr>
              <a:t>	</a:t>
            </a:r>
            <a:r>
              <a:rPr lang="en-US" sz="1200" dirty="0">
                <a:latin typeface="Times New Roman"/>
                <a:ea typeface="Calibri"/>
                <a:cs typeface="Times New Roman"/>
              </a:rPr>
              <a:t>The Kindling Effect</a:t>
            </a:r>
            <a:endParaRPr lang="en-US" sz="1050" dirty="0">
              <a:latin typeface="+mn-lt"/>
              <a:ea typeface="Calibri"/>
              <a:cs typeface="Times New Roman"/>
            </a:endParaRPr>
          </a:p>
          <a:p>
            <a:pPr marL="0" marR="0" lvl="0" indent="0" algn="just">
              <a:lnSpc>
                <a:spcPct val="115000"/>
              </a:lnSpc>
              <a:spcBef>
                <a:spcPts val="0"/>
              </a:spcBef>
              <a:spcAft>
                <a:spcPts val="0"/>
              </a:spcAft>
              <a:buFont typeface="+mj-lt"/>
              <a:buNone/>
            </a:pPr>
            <a:r>
              <a:rPr lang="en-US" sz="1050" dirty="0">
                <a:latin typeface="+mn-lt"/>
                <a:ea typeface="Calibri"/>
                <a:cs typeface="Times New Roman"/>
              </a:rPr>
              <a:t>	</a:t>
            </a:r>
            <a:r>
              <a:rPr lang="en-US" sz="1200" dirty="0">
                <a:latin typeface="Times New Roman"/>
                <a:ea typeface="Calibri"/>
                <a:cs typeface="Times New Roman"/>
              </a:rPr>
              <a:t>NE input to the amygdala determines how strongly a </a:t>
            </a:r>
            <a:r>
              <a:rPr lang="en-US" sz="1200" b="1" dirty="0">
                <a:latin typeface="Times New Roman"/>
                <a:ea typeface="Calibri"/>
                <a:cs typeface="Times New Roman"/>
              </a:rPr>
              <a:t>memory trace is </a:t>
            </a:r>
            <a:r>
              <a:rPr lang="en-US" sz="1200" dirty="0">
                <a:latin typeface="Times New Roman"/>
                <a:ea typeface="Calibri"/>
                <a:cs typeface="Times New Roman"/>
              </a:rPr>
              <a:t>laid down. </a:t>
            </a:r>
            <a:endParaRPr lang="en-US" sz="1050" dirty="0">
              <a:latin typeface="+mn-lt"/>
              <a:ea typeface="Calibri"/>
              <a:cs typeface="Times New Roman"/>
            </a:endParaRPr>
          </a:p>
          <a:p>
            <a:pPr marL="0" marR="0" lvl="0" indent="0" algn="just">
              <a:lnSpc>
                <a:spcPct val="115000"/>
              </a:lnSpc>
              <a:spcBef>
                <a:spcPts val="0"/>
              </a:spcBef>
              <a:spcAft>
                <a:spcPts val="0"/>
              </a:spcAft>
              <a:buFont typeface="+mj-lt"/>
              <a:buNone/>
            </a:pPr>
            <a:r>
              <a:rPr lang="en-US" sz="1050" dirty="0">
                <a:latin typeface="+mn-lt"/>
                <a:ea typeface="Calibri"/>
                <a:cs typeface="Times New Roman"/>
              </a:rPr>
              <a:t>	</a:t>
            </a:r>
            <a:r>
              <a:rPr lang="en-US" sz="1200" dirty="0">
                <a:latin typeface="Times New Roman"/>
                <a:ea typeface="Calibri"/>
                <a:cs typeface="Times New Roman"/>
              </a:rPr>
              <a:t>NE is released from the Locus Coeruleus (</a:t>
            </a:r>
            <a:r>
              <a:rPr lang="en-US" sz="1200" b="1" dirty="0">
                <a:latin typeface="Times New Roman"/>
                <a:ea typeface="Calibri"/>
                <a:cs typeface="Times New Roman"/>
              </a:rPr>
              <a:t>pronounced Locus Sorulious</a:t>
            </a:r>
            <a:r>
              <a:rPr lang="en-US" sz="1200" dirty="0">
                <a:latin typeface="Times New Roman"/>
                <a:ea typeface="Calibri"/>
                <a:cs typeface="Times New Roman"/>
              </a:rPr>
              <a:t>) into the Amygdala, enhancing memory storage. </a:t>
            </a:r>
            <a:r>
              <a:rPr lang="en-US" sz="1050" dirty="0">
                <a:latin typeface="+mn-lt"/>
                <a:ea typeface="Calibri"/>
                <a:cs typeface="Times New Roman"/>
              </a:rPr>
              <a:t>	</a:t>
            </a:r>
          </a:p>
          <a:p>
            <a:pPr marL="0" marR="0" lvl="0" indent="0" algn="just">
              <a:lnSpc>
                <a:spcPct val="115000"/>
              </a:lnSpc>
              <a:spcBef>
                <a:spcPts val="0"/>
              </a:spcBef>
              <a:spcAft>
                <a:spcPts val="0"/>
              </a:spcAft>
              <a:buFont typeface="+mj-lt"/>
              <a:buNone/>
            </a:pPr>
            <a:r>
              <a:rPr lang="en-US" sz="1050" dirty="0">
                <a:latin typeface="+mn-lt"/>
                <a:ea typeface="Calibri"/>
                <a:cs typeface="Times New Roman"/>
              </a:rPr>
              <a:t>	</a:t>
            </a:r>
            <a:r>
              <a:rPr lang="en-US" sz="1200" b="1" dirty="0">
                <a:latin typeface="Times New Roman"/>
                <a:ea typeface="Calibri"/>
                <a:cs typeface="Times New Roman"/>
              </a:rPr>
              <a:t>Generalized physiological arousal, can trigger trauma related memories</a:t>
            </a:r>
            <a:r>
              <a:rPr lang="en-US" sz="1200" dirty="0">
                <a:latin typeface="Times New Roman"/>
                <a:ea typeface="Calibri"/>
                <a:cs typeface="Times New Roman"/>
              </a:rPr>
              <a:t>, in turn triggering further NE and physiological arousal; reinforcing the traumatic memory trace. </a:t>
            </a:r>
            <a:endParaRPr lang="en-US" sz="1050" dirty="0">
              <a:latin typeface="+mn-lt"/>
              <a:ea typeface="Calibri"/>
              <a:cs typeface="Times New Roman"/>
            </a:endParaRPr>
          </a:p>
          <a:p>
            <a:pPr marL="2971800" marR="0" lvl="6" indent="-228600" algn="just">
              <a:lnSpc>
                <a:spcPct val="115000"/>
              </a:lnSpc>
              <a:spcBef>
                <a:spcPts val="0"/>
              </a:spcBef>
              <a:spcAft>
                <a:spcPts val="0"/>
              </a:spcAft>
              <a:buFont typeface="+mj-lt"/>
              <a:buAutoNum type="arabicPeriod"/>
            </a:pPr>
            <a:r>
              <a:rPr lang="en-US" sz="1200" dirty="0" err="1">
                <a:latin typeface="Times New Roman"/>
                <a:ea typeface="Calibri"/>
                <a:cs typeface="Times New Roman"/>
              </a:rPr>
              <a:t>Neuro</a:t>
            </a:r>
            <a:r>
              <a:rPr lang="en-US" sz="1200" dirty="0">
                <a:latin typeface="Times New Roman"/>
                <a:ea typeface="Calibri"/>
                <a:cs typeface="Times New Roman"/>
              </a:rPr>
              <a:t>-anatomical Correlates</a:t>
            </a:r>
            <a:endParaRPr lang="en-US" sz="1050" dirty="0">
              <a:latin typeface="+mn-lt"/>
              <a:ea typeface="Calibri"/>
              <a:cs typeface="Times New Roman"/>
            </a:endParaRPr>
          </a:p>
          <a:p>
            <a:pPr marL="2971800" marR="0" lvl="6" indent="-228600" algn="just">
              <a:lnSpc>
                <a:spcPct val="115000"/>
              </a:lnSpc>
              <a:spcBef>
                <a:spcPts val="0"/>
              </a:spcBef>
              <a:spcAft>
                <a:spcPts val="0"/>
              </a:spcAft>
              <a:buFont typeface="+mj-lt"/>
              <a:buAutoNum type="arabicPeriod"/>
            </a:pPr>
            <a:r>
              <a:rPr lang="en-US" sz="1200" dirty="0">
                <a:latin typeface="Times New Roman"/>
                <a:ea typeface="Calibri"/>
                <a:cs typeface="Times New Roman"/>
              </a:rPr>
              <a:t>Decreased Hippocampal Volumes.</a:t>
            </a:r>
            <a:endParaRPr lang="en-US" sz="1050" dirty="0">
              <a:latin typeface="+mn-lt"/>
              <a:ea typeface="Calibri"/>
              <a:cs typeface="Times New Roman"/>
            </a:endParaRPr>
          </a:p>
          <a:p>
            <a:pPr marL="2971800" marR="0" lvl="6" indent="-228600" algn="just">
              <a:lnSpc>
                <a:spcPct val="115000"/>
              </a:lnSpc>
              <a:spcBef>
                <a:spcPts val="0"/>
              </a:spcBef>
              <a:spcAft>
                <a:spcPts val="0"/>
              </a:spcAft>
              <a:buFont typeface="+mj-lt"/>
              <a:buAutoNum type="arabicPeriod"/>
            </a:pPr>
            <a:r>
              <a:rPr lang="en-US" sz="1200" dirty="0">
                <a:latin typeface="Times New Roman"/>
                <a:ea typeface="Calibri"/>
                <a:cs typeface="Times New Roman"/>
              </a:rPr>
              <a:t>Increased activation of the Amygdala and related structures.</a:t>
            </a:r>
            <a:endParaRPr lang="en-US" sz="1050" dirty="0">
              <a:latin typeface="+mn-lt"/>
              <a:ea typeface="Calibri"/>
              <a:cs typeface="Times New Roman"/>
            </a:endParaRPr>
          </a:p>
          <a:p>
            <a:pPr marL="2971800" marR="0" lvl="6" indent="-228600" algn="just">
              <a:lnSpc>
                <a:spcPct val="115000"/>
              </a:lnSpc>
              <a:spcBef>
                <a:spcPts val="0"/>
              </a:spcBef>
              <a:spcAft>
                <a:spcPts val="0"/>
              </a:spcAft>
              <a:buFont typeface="+mj-lt"/>
              <a:buAutoNum type="arabicPeriod"/>
            </a:pPr>
            <a:r>
              <a:rPr lang="en-US" sz="1200" dirty="0">
                <a:latin typeface="Times New Roman"/>
                <a:ea typeface="Calibri"/>
                <a:cs typeface="Times New Roman"/>
              </a:rPr>
              <a:t>Abnormal Lateralization (Increased limbic activity in only the right hemisphere; areas most involved with emotional arousal (AKA “the worry circuit”). There is some talk about describing PTSD in the DSM-V as a “Fear Circuitry Disorder.” </a:t>
            </a:r>
            <a:endParaRPr lang="en-US" sz="1050" dirty="0">
              <a:latin typeface="+mn-lt"/>
              <a:ea typeface="Calibri"/>
              <a:cs typeface="Times New Roman"/>
            </a:endParaRPr>
          </a:p>
          <a:p>
            <a:pPr marL="2971800" marR="0" lvl="6" indent="-228600" algn="just">
              <a:lnSpc>
                <a:spcPct val="115000"/>
              </a:lnSpc>
              <a:spcBef>
                <a:spcPts val="0"/>
              </a:spcBef>
              <a:spcAft>
                <a:spcPts val="0"/>
              </a:spcAft>
              <a:buFont typeface="+mj-lt"/>
              <a:buAutoNum type="arabicPeriod"/>
            </a:pPr>
            <a:r>
              <a:rPr lang="en-US" sz="1200" dirty="0">
                <a:latin typeface="Times New Roman"/>
                <a:ea typeface="Calibri"/>
                <a:cs typeface="Times New Roman"/>
              </a:rPr>
              <a:t>It is believed that excessive activation of the Amygdala leads to interference with the Long Term Potentiation of memories in the Hippocampus. </a:t>
            </a:r>
            <a:r>
              <a:rPr lang="en-US" sz="1200" b="1" dirty="0">
                <a:latin typeface="Times New Roman"/>
                <a:ea typeface="Calibri"/>
                <a:cs typeface="Times New Roman"/>
              </a:rPr>
              <a:t>As such, memories are stored as affective states, senosorimotor states, somatic sensations, or visual images, but rarely as a coherent whole.</a:t>
            </a:r>
            <a:r>
              <a:rPr lang="en-US" sz="1200" dirty="0">
                <a:latin typeface="Times New Roman"/>
                <a:ea typeface="Calibri"/>
                <a:cs typeface="Times New Roman"/>
              </a:rPr>
              <a:t> </a:t>
            </a:r>
            <a:endParaRPr lang="en-US" sz="1050" dirty="0">
              <a:latin typeface="+mn-lt"/>
              <a:ea typeface="Calibri"/>
              <a:cs typeface="Times New Roman"/>
            </a:endParaRPr>
          </a:p>
          <a:p>
            <a:pPr marL="2971800" marR="0" lvl="6" indent="-228600" algn="just">
              <a:lnSpc>
                <a:spcPct val="115000"/>
              </a:lnSpc>
              <a:spcBef>
                <a:spcPts val="0"/>
              </a:spcBef>
              <a:spcAft>
                <a:spcPts val="0"/>
              </a:spcAft>
              <a:buFont typeface="+mj-lt"/>
              <a:buAutoNum type="arabicPeriod"/>
            </a:pPr>
            <a:r>
              <a:rPr lang="en-US" sz="1200" dirty="0">
                <a:latin typeface="Times New Roman"/>
                <a:ea typeface="Calibri"/>
                <a:cs typeface="Times New Roman"/>
              </a:rPr>
              <a:t>Brocas area (most often in the left hemisphere), responsible for translating personal experiences into communicable language, had significantly reduced activation. Therefore, this explains why clients struggle to connect physiology, emotion, into verbal cognition. </a:t>
            </a:r>
            <a:endParaRPr lang="en-US" sz="1050" dirty="0">
              <a:latin typeface="+mn-lt"/>
              <a:ea typeface="Calibri"/>
              <a:cs typeface="Times New Roman"/>
            </a:endParaRPr>
          </a:p>
          <a:p>
            <a:pPr marL="2971800" marR="0" lvl="6" indent="-228600" algn="just">
              <a:lnSpc>
                <a:spcPct val="115000"/>
              </a:lnSpc>
              <a:spcBef>
                <a:spcPts val="0"/>
              </a:spcBef>
              <a:spcAft>
                <a:spcPts val="1000"/>
              </a:spcAft>
              <a:buFont typeface="+mj-lt"/>
              <a:buAutoNum type="arabicPeriod"/>
            </a:pPr>
            <a:r>
              <a:rPr lang="en-US" sz="1200" dirty="0">
                <a:latin typeface="Times New Roman"/>
                <a:ea typeface="Calibri"/>
                <a:cs typeface="Times New Roman"/>
              </a:rPr>
              <a:t>Prefrontal Cortical structures have reduced functioning, or are “disconnected,” from limibic, structures. </a:t>
            </a:r>
            <a:endParaRPr lang="en-US" sz="1050" dirty="0">
              <a:latin typeface="+mn-lt"/>
              <a:ea typeface="Calibri"/>
              <a:cs typeface="Times New Roman"/>
            </a:endParaRPr>
          </a:p>
          <a:p>
            <a:pPr lvl="5"/>
            <a:endParaRPr lang="en-US" sz="1050" kern="1200" dirty="0">
              <a:solidFill>
                <a:schemeClr val="tx1"/>
              </a:solidFill>
              <a:latin typeface="+mn-lt"/>
              <a:ea typeface="+mn-ea"/>
              <a:cs typeface="+mn-cs"/>
            </a:endParaRPr>
          </a:p>
        </p:txBody>
      </p:sp>
      <p:sp>
        <p:nvSpPr>
          <p:cNvPr id="665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6EE6319-88FC-412E-A935-FF0E96C4DCEC}" type="slidenum">
              <a:rPr lang="en-US">
                <a:cs typeface="Arial" charset="0"/>
              </a:rPr>
              <a:pPr fontAlgn="base">
                <a:spcBef>
                  <a:spcPct val="0"/>
                </a:spcBef>
                <a:spcAft>
                  <a:spcPct val="0"/>
                </a:spcAft>
              </a:pPr>
              <a:t>10</a:t>
            </a:fld>
            <a:endParaRPr lang="en-US" dirty="0">
              <a:cs typeface="Arial" charset="0"/>
            </a:endParaRPr>
          </a:p>
        </p:txBody>
      </p:sp>
    </p:spTree>
    <p:extLst>
      <p:ext uri="{BB962C8B-B14F-4D97-AF65-F5344CB8AC3E}">
        <p14:creationId xmlns:p14="http://schemas.microsoft.com/office/powerpoint/2010/main" val="3625842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12/18/2019</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12/18/2019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12/18/2019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10073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12/18/2019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12/18/2019</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12/18/2019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12/18/2019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12/18/2019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12/18/2019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12/18/2019</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12/18/2019</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extLst>
              <a:ext uri="{BEBA8EAE-BF5A-486C-A8C5-ECC9F3942E4B}">
                <a14:imgProps xmlns:a14="http://schemas.microsoft.com/office/drawing/2010/main">
                  <a14:imgLayer r:embed="rId14">
                    <a14:imgEffect>
                      <a14:artisticBlur/>
                    </a14:imgEffect>
                  </a14:imgLayer>
                </a14:imgProps>
              </a:ext>
            </a:extLst>
          </a:blip>
          <a:srcRect/>
          <a:stretch>
            <a:fillRect/>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12/18/2019</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dontworryimokay.com/" TargetMode="External"/><Relationship Id="rId2" Type="http://schemas.openxmlformats.org/officeDocument/2006/relationships/hyperlink" Target="http://www.livingwaterscounselingllc.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8045422F-7258-40AC-BD2E-2469AA448922}"/>
              </a:ext>
            </a:extLst>
          </p:cNvPr>
          <p:cNvPicPr>
            <a:picLocks noChangeAspect="1"/>
          </p:cNvPicPr>
          <p:nvPr/>
        </p:nvPicPr>
        <p:blipFill rotWithShape="1">
          <a:blip r:embed="rId2">
            <a:extLst>
              <a:ext uri="{28A0092B-C50C-407E-A947-70E740481C1C}">
                <a14:useLocalDpi xmlns:a14="http://schemas.microsoft.com/office/drawing/2010/main" val="0"/>
              </a:ext>
            </a:extLst>
          </a:blip>
          <a:srcRect r="-1"/>
          <a:stretch/>
        </p:blipFill>
        <p:spPr>
          <a:xfrm>
            <a:off x="20" y="10"/>
            <a:ext cx="12191979" cy="6857990"/>
          </a:xfrm>
          <a:prstGeom prst="rect">
            <a:avLst/>
          </a:prstGeom>
        </p:spPr>
      </p:pic>
      <p:sp>
        <p:nvSpPr>
          <p:cNvPr id="82" name="Rectangle 81">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84" name="Rectangle 83">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33793" y="2355458"/>
            <a:ext cx="4775075" cy="1630907"/>
          </a:xfrm>
        </p:spPr>
        <p:txBody>
          <a:bodyPr>
            <a:normAutofit/>
          </a:bodyPr>
          <a:lstStyle/>
          <a:p>
            <a:r>
              <a:rPr lang="en-US" sz="4400" dirty="0">
                <a:solidFill>
                  <a:schemeClr val="tx1"/>
                </a:solidFill>
              </a:rPr>
              <a:t>Self-Care</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6033793" y="3995988"/>
            <a:ext cx="4775075" cy="559656"/>
          </a:xfrm>
        </p:spPr>
        <p:txBody>
          <a:bodyPr>
            <a:normAutofit/>
          </a:bodyPr>
          <a:lstStyle/>
          <a:p>
            <a:pPr>
              <a:spcAft>
                <a:spcPts val="600"/>
              </a:spcAft>
            </a:pPr>
            <a:r>
              <a:rPr lang="en-US" dirty="0">
                <a:solidFill>
                  <a:schemeClr val="tx1"/>
                </a:solidFill>
              </a:rPr>
              <a:t>Dr. Ron J. Llewelyn</a:t>
            </a:r>
          </a:p>
        </p:txBody>
      </p:sp>
    </p:spTree>
    <p:extLst>
      <p:ext uri="{BB962C8B-B14F-4D97-AF65-F5344CB8AC3E}">
        <p14:creationId xmlns:p14="http://schemas.microsoft.com/office/powerpoint/2010/main" val="258428075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wing of a person&#10;&#10;Description automatically generated">
            <a:extLst>
              <a:ext uri="{FF2B5EF4-FFF2-40B4-BE49-F238E27FC236}">
                <a16:creationId xmlns:a16="http://schemas.microsoft.com/office/drawing/2014/main" id="{D509EAEF-99C2-4D62-A2AF-5F16A8664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507" y="413037"/>
            <a:ext cx="2033706" cy="2631854"/>
          </a:xfrm>
          <a:prstGeom prst="rect">
            <a:avLst/>
          </a:prstGeom>
        </p:spPr>
      </p:pic>
      <p:sp>
        <p:nvSpPr>
          <p:cNvPr id="65538" name="Title 3"/>
          <p:cNvSpPr>
            <a:spLocks noGrp="1"/>
          </p:cNvSpPr>
          <p:nvPr>
            <p:ph type="title"/>
          </p:nvPr>
        </p:nvSpPr>
        <p:spPr>
          <a:xfrm>
            <a:off x="2073131" y="471343"/>
            <a:ext cx="7315200" cy="701675"/>
          </a:xfrm>
        </p:spPr>
        <p:txBody>
          <a:bodyPr>
            <a:normAutofit/>
          </a:bodyPr>
          <a:lstStyle/>
          <a:p>
            <a:r>
              <a:rPr lang="en-US" sz="2400" dirty="0"/>
              <a:t>The Neurobiology of the Fight or Flight Response</a:t>
            </a:r>
          </a:p>
        </p:txBody>
      </p:sp>
      <p:sp>
        <p:nvSpPr>
          <p:cNvPr id="5" name="Explosion 2 4"/>
          <p:cNvSpPr/>
          <p:nvPr/>
        </p:nvSpPr>
        <p:spPr>
          <a:xfrm>
            <a:off x="1752600" y="1447800"/>
            <a:ext cx="2438400" cy="1179512"/>
          </a:xfrm>
          <a:prstGeom prst="irregularSeal2">
            <a:avLst/>
          </a:prstGeom>
          <a:solidFill>
            <a:srgbClr val="FF0000">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Stressful Event</a:t>
            </a:r>
          </a:p>
        </p:txBody>
      </p:sp>
      <p:cxnSp>
        <p:nvCxnSpPr>
          <p:cNvPr id="7" name="Straight Arrow Connector 6"/>
          <p:cNvCxnSpPr/>
          <p:nvPr/>
        </p:nvCxnSpPr>
        <p:spPr>
          <a:xfrm>
            <a:off x="5561014" y="1905000"/>
            <a:ext cx="2211387" cy="1588"/>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924800" y="1524000"/>
            <a:ext cx="2209800" cy="6096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Cortex</a:t>
            </a:r>
          </a:p>
        </p:txBody>
      </p:sp>
      <p:sp>
        <p:nvSpPr>
          <p:cNvPr id="12" name="Rectangle 11"/>
          <p:cNvSpPr/>
          <p:nvPr/>
        </p:nvSpPr>
        <p:spPr>
          <a:xfrm>
            <a:off x="7924800" y="2438400"/>
            <a:ext cx="2209800" cy="6096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Locus Coeruleus</a:t>
            </a:r>
          </a:p>
        </p:txBody>
      </p:sp>
      <p:sp>
        <p:nvSpPr>
          <p:cNvPr id="13" name="Rectangle 12"/>
          <p:cNvSpPr/>
          <p:nvPr/>
        </p:nvSpPr>
        <p:spPr>
          <a:xfrm>
            <a:off x="7924800" y="3429000"/>
            <a:ext cx="2209800" cy="6096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Sympathetic NS</a:t>
            </a:r>
          </a:p>
        </p:txBody>
      </p:sp>
      <p:sp>
        <p:nvSpPr>
          <p:cNvPr id="14" name="Rectangle 13"/>
          <p:cNvSpPr/>
          <p:nvPr/>
        </p:nvSpPr>
        <p:spPr>
          <a:xfrm>
            <a:off x="7924800" y="4419600"/>
            <a:ext cx="2209800" cy="6096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Adrenal Medulla</a:t>
            </a:r>
          </a:p>
        </p:txBody>
      </p:sp>
      <p:sp>
        <p:nvSpPr>
          <p:cNvPr id="15" name="Rectangle 14"/>
          <p:cNvSpPr/>
          <p:nvPr/>
        </p:nvSpPr>
        <p:spPr>
          <a:xfrm>
            <a:off x="1752600" y="3733800"/>
            <a:ext cx="2209800" cy="6096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Thyroid</a:t>
            </a:r>
          </a:p>
        </p:txBody>
      </p:sp>
      <p:sp>
        <p:nvSpPr>
          <p:cNvPr id="16" name="Rectangle 15"/>
          <p:cNvSpPr/>
          <p:nvPr/>
        </p:nvSpPr>
        <p:spPr>
          <a:xfrm>
            <a:off x="4495800" y="5410200"/>
            <a:ext cx="2209800" cy="6096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Adrenal Cortex</a:t>
            </a:r>
          </a:p>
        </p:txBody>
      </p:sp>
      <p:sp>
        <p:nvSpPr>
          <p:cNvPr id="17" name="Rectangle 16"/>
          <p:cNvSpPr/>
          <p:nvPr/>
        </p:nvSpPr>
        <p:spPr>
          <a:xfrm>
            <a:off x="4495800" y="4419600"/>
            <a:ext cx="2209800" cy="6096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Pituitary</a:t>
            </a:r>
          </a:p>
        </p:txBody>
      </p:sp>
      <p:sp>
        <p:nvSpPr>
          <p:cNvPr id="18" name="Rectangle 17"/>
          <p:cNvSpPr/>
          <p:nvPr/>
        </p:nvSpPr>
        <p:spPr>
          <a:xfrm>
            <a:off x="4495800" y="3429000"/>
            <a:ext cx="2209800" cy="6096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Hypothalamus</a:t>
            </a:r>
          </a:p>
        </p:txBody>
      </p:sp>
      <p:sp>
        <p:nvSpPr>
          <p:cNvPr id="19" name="Rectangle 18"/>
          <p:cNvSpPr/>
          <p:nvPr/>
        </p:nvSpPr>
        <p:spPr>
          <a:xfrm>
            <a:off x="4495800" y="2438400"/>
            <a:ext cx="2209800" cy="6096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Amygdala</a:t>
            </a:r>
          </a:p>
        </p:txBody>
      </p:sp>
      <p:sp>
        <p:nvSpPr>
          <p:cNvPr id="20" name="Oval 19"/>
          <p:cNvSpPr/>
          <p:nvPr/>
        </p:nvSpPr>
        <p:spPr>
          <a:xfrm>
            <a:off x="1943100" y="5791200"/>
            <a:ext cx="1828800" cy="838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Cortisol</a:t>
            </a:r>
          </a:p>
        </p:txBody>
      </p:sp>
      <p:sp>
        <p:nvSpPr>
          <p:cNvPr id="22" name="Oval 21"/>
          <p:cNvSpPr/>
          <p:nvPr/>
        </p:nvSpPr>
        <p:spPr>
          <a:xfrm>
            <a:off x="1828800" y="4648200"/>
            <a:ext cx="1828800" cy="838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Thyroxin</a:t>
            </a:r>
          </a:p>
        </p:txBody>
      </p:sp>
      <p:sp>
        <p:nvSpPr>
          <p:cNvPr id="23" name="Oval 22"/>
          <p:cNvSpPr/>
          <p:nvPr/>
        </p:nvSpPr>
        <p:spPr>
          <a:xfrm>
            <a:off x="8534400" y="5791200"/>
            <a:ext cx="2133600" cy="838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rPr>
              <a:t>Noradrenalin</a:t>
            </a:r>
          </a:p>
        </p:txBody>
      </p:sp>
      <p:sp>
        <p:nvSpPr>
          <p:cNvPr id="24" name="Oval 23"/>
          <p:cNvSpPr/>
          <p:nvPr/>
        </p:nvSpPr>
        <p:spPr>
          <a:xfrm>
            <a:off x="6934200" y="5257800"/>
            <a:ext cx="1828800" cy="838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rPr>
              <a:t>Adrenaline</a:t>
            </a:r>
          </a:p>
        </p:txBody>
      </p:sp>
      <p:cxnSp>
        <p:nvCxnSpPr>
          <p:cNvPr id="27" name="Straight Arrow Connector 26"/>
          <p:cNvCxnSpPr/>
          <p:nvPr/>
        </p:nvCxnSpPr>
        <p:spPr>
          <a:xfrm>
            <a:off x="5410200" y="2133600"/>
            <a:ext cx="0" cy="306388"/>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448301" y="3238501"/>
            <a:ext cx="228600" cy="3175"/>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5400000">
            <a:off x="5449094" y="4228306"/>
            <a:ext cx="228600" cy="1588"/>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5449094" y="5218906"/>
            <a:ext cx="228600" cy="1588"/>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rot="10800000" flipV="1">
            <a:off x="3810000" y="5867400"/>
            <a:ext cx="609600" cy="304800"/>
          </a:xfrm>
          <a:prstGeom prst="bentConnector3">
            <a:avLst>
              <a:gd name="adj1" fmla="val 50000"/>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4" name="Shape 43"/>
          <p:cNvCxnSpPr>
            <a:stCxn id="15" idx="3"/>
            <a:endCxn id="17" idx="1"/>
          </p:cNvCxnSpPr>
          <p:nvPr/>
        </p:nvCxnSpPr>
        <p:spPr>
          <a:xfrm>
            <a:off x="3962400" y="4038600"/>
            <a:ext cx="533400" cy="685800"/>
          </a:xfrm>
          <a:prstGeom prst="bentConnector3">
            <a:avLst>
              <a:gd name="adj1" fmla="val 50000"/>
            </a:avLst>
          </a:prstGeom>
          <a:ln>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a:off x="2705894" y="4456906"/>
            <a:ext cx="228600" cy="1588"/>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10800000" flipV="1">
            <a:off x="6781800" y="2057400"/>
            <a:ext cx="1066800" cy="533400"/>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5400000">
            <a:off x="8420894" y="2247106"/>
            <a:ext cx="228600" cy="1588"/>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5400000" flipH="1" flipV="1">
            <a:off x="9258301" y="2324101"/>
            <a:ext cx="228600" cy="3175"/>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6781800" y="2743200"/>
            <a:ext cx="1066800" cy="1588"/>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10800000">
            <a:off x="6781800" y="2971800"/>
            <a:ext cx="1066800" cy="1588"/>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6781800" y="3733800"/>
            <a:ext cx="990600" cy="1588"/>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5400000">
            <a:off x="8839994" y="4190206"/>
            <a:ext cx="304800" cy="1588"/>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61" name="Shape 60"/>
          <p:cNvCxnSpPr>
            <a:stCxn id="14" idx="1"/>
          </p:cNvCxnSpPr>
          <p:nvPr/>
        </p:nvCxnSpPr>
        <p:spPr>
          <a:xfrm rot="10800000" flipV="1">
            <a:off x="7620000" y="4724400"/>
            <a:ext cx="304800" cy="457200"/>
          </a:xfrm>
          <a:prstGeom prst="curvedConnector2">
            <a:avLst/>
          </a:prstGeom>
          <a:ln>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5400000">
            <a:off x="9144001" y="5410201"/>
            <a:ext cx="609600" cy="3175"/>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64" name="Rounded Rectangle 63"/>
          <p:cNvSpPr/>
          <p:nvPr/>
        </p:nvSpPr>
        <p:spPr>
          <a:xfrm>
            <a:off x="4572000" y="6477000"/>
            <a:ext cx="2895600" cy="2286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dirty="0"/>
              <a:t>Adapted from Preston, O’Neal, &amp; Talaga 2010</a:t>
            </a:r>
          </a:p>
        </p:txBody>
      </p:sp>
      <p:sp>
        <p:nvSpPr>
          <p:cNvPr id="38" name="Rectangle 37"/>
          <p:cNvSpPr/>
          <p:nvPr/>
        </p:nvSpPr>
        <p:spPr>
          <a:xfrm>
            <a:off x="4523509" y="1579418"/>
            <a:ext cx="2209800" cy="6096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Thalamus</a:t>
            </a:r>
          </a:p>
        </p:txBody>
      </p:sp>
      <p:cxnSp>
        <p:nvCxnSpPr>
          <p:cNvPr id="40" name="Straight Arrow Connector 39"/>
          <p:cNvCxnSpPr/>
          <p:nvPr/>
        </p:nvCxnSpPr>
        <p:spPr>
          <a:xfrm flipV="1">
            <a:off x="3475759" y="2055811"/>
            <a:ext cx="973282" cy="1588"/>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rot="5400000">
            <a:off x="10248900" y="3429000"/>
            <a:ext cx="2209800" cy="6096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Para-Sympathetic NS</a:t>
            </a:r>
          </a:p>
        </p:txBody>
      </p:sp>
      <p:cxnSp>
        <p:nvCxnSpPr>
          <p:cNvPr id="41" name="Straight Arrow Connector 40"/>
          <p:cNvCxnSpPr/>
          <p:nvPr/>
        </p:nvCxnSpPr>
        <p:spPr>
          <a:xfrm flipV="1">
            <a:off x="10287000" y="3541190"/>
            <a:ext cx="704849" cy="1055"/>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10186771" y="3740833"/>
            <a:ext cx="786032" cy="1082"/>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10471054" y="1053318"/>
            <a:ext cx="1416146" cy="1120492"/>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Freeze Response</a:t>
            </a:r>
          </a:p>
        </p:txBody>
      </p:sp>
      <p:cxnSp>
        <p:nvCxnSpPr>
          <p:cNvPr id="21" name="Straight Arrow Connector 20"/>
          <p:cNvCxnSpPr/>
          <p:nvPr/>
        </p:nvCxnSpPr>
        <p:spPr>
          <a:xfrm flipH="1">
            <a:off x="10668000" y="2211388"/>
            <a:ext cx="19049" cy="121761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47D97804-F20E-411A-B0D2-F5CCB1BC6DE7}"/>
              </a:ext>
            </a:extLst>
          </p:cNvPr>
          <p:cNvCxnSpPr>
            <a:stCxn id="10" idx="3"/>
          </p:cNvCxnSpPr>
          <p:nvPr/>
        </p:nvCxnSpPr>
        <p:spPr>
          <a:xfrm>
            <a:off x="10134600" y="1828800"/>
            <a:ext cx="857249" cy="137621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EF45CA2-BB92-4705-8320-45A22C8DA50B}"/>
              </a:ext>
            </a:extLst>
          </p:cNvPr>
          <p:cNvSpPr/>
          <p:nvPr/>
        </p:nvSpPr>
        <p:spPr>
          <a:xfrm>
            <a:off x="10058401" y="5088082"/>
            <a:ext cx="1600199" cy="609601"/>
          </a:xfrm>
          <a:prstGeom prst="rect">
            <a:avLst/>
          </a:prstGeom>
          <a:solidFill>
            <a:srgbClr val="0070C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Hypocapnia</a:t>
            </a:r>
          </a:p>
        </p:txBody>
      </p:sp>
      <p:cxnSp>
        <p:nvCxnSpPr>
          <p:cNvPr id="25" name="Straight Arrow Connector 24">
            <a:extLst>
              <a:ext uri="{FF2B5EF4-FFF2-40B4-BE49-F238E27FC236}">
                <a16:creationId xmlns:a16="http://schemas.microsoft.com/office/drawing/2014/main" id="{2961DC10-6431-4261-AA4F-A53BA2BCDF45}"/>
              </a:ext>
            </a:extLst>
          </p:cNvPr>
          <p:cNvCxnSpPr>
            <a:endCxn id="6" idx="0"/>
          </p:cNvCxnSpPr>
          <p:nvPr/>
        </p:nvCxnSpPr>
        <p:spPr>
          <a:xfrm>
            <a:off x="10133012" y="3886200"/>
            <a:ext cx="725489" cy="120188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09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nodeType="clickEffect">
                                  <p:stCondLst>
                                    <p:cond delay="0"/>
                                  </p:stCondLst>
                                  <p:childTnLst>
                                    <p:anim calcmode="discrete" valueType="str">
                                      <p:cBhvr>
                                        <p:cTn id="6" dur="1000" fill="hold"/>
                                        <p:tgtEl>
                                          <p:spTgt spid="7"/>
                                        </p:tgtEl>
                                        <p:attrNameLst>
                                          <p:attrName>style.visibility</p:attrName>
                                        </p:attrNameLst>
                                      </p:cBhvr>
                                      <p:tavLst>
                                        <p:tav tm="0">
                                          <p:val>
                                            <p:strVal val="hidden"/>
                                          </p:val>
                                        </p:tav>
                                        <p:tav tm="50000">
                                          <p:val>
                                            <p:strVal val="visible"/>
                                          </p:val>
                                        </p:tav>
                                      </p:tavLst>
                                    </p:anim>
                                  </p:childTnLst>
                                </p:cTn>
                              </p:par>
                              <p:par>
                                <p:cTn id="7" presetID="35" presetClass="emph" presetSubtype="0" fill="hold" nodeType="withEffect">
                                  <p:stCondLst>
                                    <p:cond delay="0"/>
                                  </p:stCondLst>
                                  <p:childTnLst>
                                    <p:anim calcmode="discrete" valueType="str">
                                      <p:cBhvr>
                                        <p:cTn id="8" dur="1000" fill="hold"/>
                                        <p:tgtEl>
                                          <p:spTgt spid="48"/>
                                        </p:tgtEl>
                                        <p:attrNameLst>
                                          <p:attrName>style.visibility</p:attrName>
                                        </p:attrNameLst>
                                      </p:cBhvr>
                                      <p:tavLst>
                                        <p:tav tm="0">
                                          <p:val>
                                            <p:strVal val="hidden"/>
                                          </p:val>
                                        </p:tav>
                                        <p:tav tm="50000">
                                          <p:val>
                                            <p:strVal val="visible"/>
                                          </p:val>
                                        </p:tav>
                                      </p:tavLst>
                                    </p:anim>
                                  </p:childTnLst>
                                </p:cTn>
                              </p:par>
                            </p:childTnLst>
                          </p:cTn>
                        </p:par>
                        <p:par>
                          <p:cTn id="9" fill="hold">
                            <p:stCondLst>
                              <p:cond delay="1000"/>
                            </p:stCondLst>
                            <p:childTnLst>
                              <p:par>
                                <p:cTn id="10" presetID="35" presetClass="emph" presetSubtype="0" fill="hold" nodeType="afterEffect">
                                  <p:stCondLst>
                                    <p:cond delay="0"/>
                                  </p:stCondLst>
                                  <p:childTnLst>
                                    <p:anim calcmode="discrete" valueType="str">
                                      <p:cBhvr>
                                        <p:cTn id="11" dur="1000" fill="hold"/>
                                        <p:tgtEl>
                                          <p:spTgt spid="7"/>
                                        </p:tgtEl>
                                        <p:attrNameLst>
                                          <p:attrName>style.visibility</p:attrName>
                                        </p:attrNameLst>
                                      </p:cBhvr>
                                      <p:tavLst>
                                        <p:tav tm="0">
                                          <p:val>
                                            <p:strVal val="hidden"/>
                                          </p:val>
                                        </p:tav>
                                        <p:tav tm="50000">
                                          <p:val>
                                            <p:strVal val="visible"/>
                                          </p:val>
                                        </p:tav>
                                      </p:tavLst>
                                    </p:anim>
                                  </p:childTnLst>
                                </p:cTn>
                              </p:par>
                              <p:par>
                                <p:cTn id="12" presetID="35" presetClass="emph" presetSubtype="0" fill="hold" nodeType="withEffect">
                                  <p:stCondLst>
                                    <p:cond delay="0"/>
                                  </p:stCondLst>
                                  <p:childTnLst>
                                    <p:anim calcmode="discrete" valueType="str">
                                      <p:cBhvr>
                                        <p:cTn id="13" dur="1000" fill="hold"/>
                                        <p:tgtEl>
                                          <p:spTgt spid="48"/>
                                        </p:tgtEl>
                                        <p:attrNameLst>
                                          <p:attrName>style.visibility</p:attrName>
                                        </p:attrNameLst>
                                      </p:cBhvr>
                                      <p:tavLst>
                                        <p:tav tm="0">
                                          <p:val>
                                            <p:strVal val="hidden"/>
                                          </p:val>
                                        </p:tav>
                                        <p:tav tm="50000">
                                          <p:val>
                                            <p:strVal val="visible"/>
                                          </p:val>
                                        </p:tav>
                                      </p:tavLst>
                                    </p:anim>
                                  </p:childTnLst>
                                </p:cTn>
                              </p:par>
                            </p:childTnLst>
                          </p:cTn>
                        </p:par>
                        <p:par>
                          <p:cTn id="14" fill="hold">
                            <p:stCondLst>
                              <p:cond delay="2000"/>
                            </p:stCondLst>
                            <p:childTnLst>
                              <p:par>
                                <p:cTn id="15" presetID="35" presetClass="emph" presetSubtype="0" fill="hold" nodeType="afterEffect">
                                  <p:stCondLst>
                                    <p:cond delay="0"/>
                                  </p:stCondLst>
                                  <p:childTnLst>
                                    <p:anim calcmode="discrete" valueType="str">
                                      <p:cBhvr>
                                        <p:cTn id="16" dur="1000" fill="hold"/>
                                        <p:tgtEl>
                                          <p:spTgt spid="7"/>
                                        </p:tgtEl>
                                        <p:attrNameLst>
                                          <p:attrName>style.visibility</p:attrName>
                                        </p:attrNameLst>
                                      </p:cBhvr>
                                      <p:tavLst>
                                        <p:tav tm="0">
                                          <p:val>
                                            <p:strVal val="hidden"/>
                                          </p:val>
                                        </p:tav>
                                        <p:tav tm="50000">
                                          <p:val>
                                            <p:strVal val="visible"/>
                                          </p:val>
                                        </p:tav>
                                      </p:tavLst>
                                    </p:anim>
                                  </p:childTnLst>
                                </p:cTn>
                              </p:par>
                              <p:par>
                                <p:cTn id="17" presetID="35" presetClass="emph" presetSubtype="0" fill="hold" nodeType="withEffect">
                                  <p:stCondLst>
                                    <p:cond delay="0"/>
                                  </p:stCondLst>
                                  <p:childTnLst>
                                    <p:anim calcmode="discrete" valueType="str">
                                      <p:cBhvr>
                                        <p:cTn id="18" dur="1000" fill="hold"/>
                                        <p:tgtEl>
                                          <p:spTgt spid="48"/>
                                        </p:tgtEl>
                                        <p:attrNameLst>
                                          <p:attrName>style.visibility</p:attrName>
                                        </p:attrNameLst>
                                      </p:cBhvr>
                                      <p:tavLst>
                                        <p:tav tm="0">
                                          <p:val>
                                            <p:strVal val="hidden"/>
                                          </p:val>
                                        </p:tav>
                                        <p:tav tm="50000">
                                          <p:val>
                                            <p:strVal val="visible"/>
                                          </p:val>
                                        </p:tav>
                                      </p:tavLst>
                                    </p:anim>
                                  </p:childTnLst>
                                </p:cTn>
                              </p:par>
                            </p:childTnLst>
                          </p:cTn>
                        </p:par>
                        <p:par>
                          <p:cTn id="19" fill="hold">
                            <p:stCondLst>
                              <p:cond delay="3000"/>
                            </p:stCondLst>
                            <p:childTnLst>
                              <p:par>
                                <p:cTn id="20" presetID="2" presetClass="exit" presetSubtype="4" fill="hold" nodeType="afterEffect">
                                  <p:stCondLst>
                                    <p:cond delay="0"/>
                                  </p:stCondLst>
                                  <p:childTnLst>
                                    <p:anim calcmode="lin" valueType="num">
                                      <p:cBhvr additive="base">
                                        <p:cTn id="21" dur="500"/>
                                        <p:tgtEl>
                                          <p:spTgt spid="48"/>
                                        </p:tgtEl>
                                        <p:attrNameLst>
                                          <p:attrName>ppt_x</p:attrName>
                                        </p:attrNameLst>
                                      </p:cBhvr>
                                      <p:tavLst>
                                        <p:tav tm="0">
                                          <p:val>
                                            <p:strVal val="ppt_x"/>
                                          </p:val>
                                        </p:tav>
                                        <p:tav tm="100000">
                                          <p:val>
                                            <p:strVal val="ppt_x"/>
                                          </p:val>
                                        </p:tav>
                                      </p:tavLst>
                                    </p:anim>
                                    <p:anim calcmode="lin" valueType="num">
                                      <p:cBhvr additive="base">
                                        <p:cTn id="22" dur="500"/>
                                        <p:tgtEl>
                                          <p:spTgt spid="48"/>
                                        </p:tgtEl>
                                        <p:attrNameLst>
                                          <p:attrName>ppt_y</p:attrName>
                                        </p:attrNameLst>
                                      </p:cBhvr>
                                      <p:tavLst>
                                        <p:tav tm="0">
                                          <p:val>
                                            <p:strVal val="ppt_y"/>
                                          </p:val>
                                        </p:tav>
                                        <p:tav tm="100000">
                                          <p:val>
                                            <p:strVal val="1+ppt_h/2"/>
                                          </p:val>
                                        </p:tav>
                                      </p:tavLst>
                                    </p:anim>
                                    <p:set>
                                      <p:cBhvr>
                                        <p:cTn id="23" dur="1" fill="hold">
                                          <p:stCondLst>
                                            <p:cond delay="499"/>
                                          </p:stCondLst>
                                        </p:cTn>
                                        <p:tgtEl>
                                          <p:spTgt spid="48"/>
                                        </p:tgtEl>
                                        <p:attrNameLst>
                                          <p:attrName>style.visibility</p:attrName>
                                        </p:attrNameLst>
                                      </p:cBhvr>
                                      <p:to>
                                        <p:strVal val="hidden"/>
                                      </p:to>
                                    </p:set>
                                  </p:childTnLst>
                                </p:cTn>
                              </p:par>
                              <p:par>
                                <p:cTn id="24" presetID="2" presetClass="exit" presetSubtype="4" fill="hold" nodeType="withEffect">
                                  <p:stCondLst>
                                    <p:cond delay="0"/>
                                  </p:stCondLst>
                                  <p:childTnLst>
                                    <p:anim calcmode="lin" valueType="num">
                                      <p:cBhvr additive="base">
                                        <p:cTn id="25" dur="500"/>
                                        <p:tgtEl>
                                          <p:spTgt spid="7"/>
                                        </p:tgtEl>
                                        <p:attrNameLst>
                                          <p:attrName>ppt_x</p:attrName>
                                        </p:attrNameLst>
                                      </p:cBhvr>
                                      <p:tavLst>
                                        <p:tav tm="0">
                                          <p:val>
                                            <p:strVal val="ppt_x"/>
                                          </p:val>
                                        </p:tav>
                                        <p:tav tm="100000">
                                          <p:val>
                                            <p:strVal val="ppt_x"/>
                                          </p:val>
                                        </p:tav>
                                      </p:tavLst>
                                    </p:anim>
                                    <p:anim calcmode="lin" valueType="num">
                                      <p:cBhvr additive="base">
                                        <p:cTn id="26" dur="500"/>
                                        <p:tgtEl>
                                          <p:spTgt spid="7"/>
                                        </p:tgtEl>
                                        <p:attrNameLst>
                                          <p:attrName>ppt_y</p:attrName>
                                        </p:attrNameLst>
                                      </p:cBhvr>
                                      <p:tavLst>
                                        <p:tav tm="0">
                                          <p:val>
                                            <p:strVal val="ppt_y"/>
                                          </p:val>
                                        </p:tav>
                                        <p:tav tm="100000">
                                          <p:val>
                                            <p:strVal val="1+ppt_h/2"/>
                                          </p:val>
                                        </p:tav>
                                      </p:tavLst>
                                    </p:anim>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5" presetClass="emph" presetSubtype="0" fill="hold" nodeType="clickEffect">
                                  <p:stCondLst>
                                    <p:cond delay="0"/>
                                  </p:stCondLst>
                                  <p:childTnLst>
                                    <p:anim calcmode="discrete" valueType="str">
                                      <p:cBhvr>
                                        <p:cTn id="31" dur="1000" fill="hold"/>
                                        <p:tgtEl>
                                          <p:spTgt spid="53"/>
                                        </p:tgtEl>
                                        <p:attrNameLst>
                                          <p:attrName>style.visibility</p:attrName>
                                        </p:attrNameLst>
                                      </p:cBhvr>
                                      <p:tavLst>
                                        <p:tav tm="0">
                                          <p:val>
                                            <p:strVal val="hidden"/>
                                          </p:val>
                                        </p:tav>
                                        <p:tav tm="50000">
                                          <p:val>
                                            <p:strVal val="visible"/>
                                          </p:val>
                                        </p:tav>
                                      </p:tavLst>
                                    </p:anim>
                                  </p:childTnLst>
                                </p:cTn>
                              </p:par>
                              <p:par>
                                <p:cTn id="32" presetID="35" presetClass="emph" presetSubtype="0" fill="hold" nodeType="withEffect">
                                  <p:stCondLst>
                                    <p:cond delay="0"/>
                                  </p:stCondLst>
                                  <p:childTnLst>
                                    <p:anim calcmode="discrete" valueType="str">
                                      <p:cBhvr>
                                        <p:cTn id="33" dur="1000" fill="hold"/>
                                        <p:tgtEl>
                                          <p:spTgt spid="55"/>
                                        </p:tgtEl>
                                        <p:attrNameLst>
                                          <p:attrName>style.visibility</p:attrName>
                                        </p:attrNameLst>
                                      </p:cBhvr>
                                      <p:tavLst>
                                        <p:tav tm="0">
                                          <p:val>
                                            <p:strVal val="hidden"/>
                                          </p:val>
                                        </p:tav>
                                        <p:tav tm="50000">
                                          <p:val>
                                            <p:strVal val="visible"/>
                                          </p:val>
                                        </p:tav>
                                      </p:tavLst>
                                    </p:anim>
                                  </p:childTnLst>
                                </p:cTn>
                              </p:par>
                              <p:par>
                                <p:cTn id="34" presetID="35" presetClass="emph" presetSubtype="0" fill="hold" nodeType="withEffect">
                                  <p:stCondLst>
                                    <p:cond delay="0"/>
                                  </p:stCondLst>
                                  <p:childTnLst>
                                    <p:anim calcmode="discrete" valueType="str">
                                      <p:cBhvr>
                                        <p:cTn id="35" dur="1000" fill="hold"/>
                                        <p:tgtEl>
                                          <p:spTgt spid="53"/>
                                        </p:tgtEl>
                                        <p:attrNameLst>
                                          <p:attrName>style.visibility</p:attrName>
                                        </p:attrNameLst>
                                      </p:cBhvr>
                                      <p:tavLst>
                                        <p:tav tm="0">
                                          <p:val>
                                            <p:strVal val="hidden"/>
                                          </p:val>
                                        </p:tav>
                                        <p:tav tm="50000">
                                          <p:val>
                                            <p:strVal val="visible"/>
                                          </p:val>
                                        </p:tav>
                                      </p:tavLst>
                                    </p:anim>
                                  </p:childTnLst>
                                </p:cTn>
                              </p:par>
                              <p:par>
                                <p:cTn id="36" presetID="35" presetClass="emph" presetSubtype="0" fill="hold" nodeType="withEffect">
                                  <p:stCondLst>
                                    <p:cond delay="0"/>
                                  </p:stCondLst>
                                  <p:childTnLst>
                                    <p:anim calcmode="discrete" valueType="str">
                                      <p:cBhvr>
                                        <p:cTn id="37" dur="1000" fill="hold"/>
                                        <p:tgtEl>
                                          <p:spTgt spid="55"/>
                                        </p:tgtEl>
                                        <p:attrNameLst>
                                          <p:attrName>style.visibility</p:attrName>
                                        </p:attrNameLst>
                                      </p:cBhvr>
                                      <p:tavLst>
                                        <p:tav tm="0">
                                          <p:val>
                                            <p:strVal val="hidden"/>
                                          </p:val>
                                        </p:tav>
                                        <p:tav tm="50000">
                                          <p:val>
                                            <p:strVal val="visible"/>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4D4AF-4A8E-4232-A4AA-86E054A2D7D5}"/>
              </a:ext>
            </a:extLst>
          </p:cNvPr>
          <p:cNvSpPr>
            <a:spLocks noGrp="1"/>
          </p:cNvSpPr>
          <p:nvPr>
            <p:ph type="title"/>
          </p:nvPr>
        </p:nvSpPr>
        <p:spPr/>
        <p:txBody>
          <a:bodyPr/>
          <a:lstStyle/>
          <a:p>
            <a:r>
              <a:rPr lang="en-US" dirty="0"/>
              <a:t>Needing Homeostasis</a:t>
            </a:r>
          </a:p>
        </p:txBody>
      </p:sp>
      <p:pic>
        <p:nvPicPr>
          <p:cNvPr id="1026" name="Picture 2" descr="Neuron, Nerve Cell, Axon, Dendrite, Cell, Biology">
            <a:extLst>
              <a:ext uri="{FF2B5EF4-FFF2-40B4-BE49-F238E27FC236}">
                <a16:creationId xmlns:a16="http://schemas.microsoft.com/office/drawing/2014/main" id="{2244E9BF-AEE2-4B5C-923E-D3798C0293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1056" y="4305787"/>
            <a:ext cx="4225636" cy="21128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Neuron, Nerve Cell, Axon, Dendrite, Cell, Biology">
            <a:extLst>
              <a:ext uri="{FF2B5EF4-FFF2-40B4-BE49-F238E27FC236}">
                <a16:creationId xmlns:a16="http://schemas.microsoft.com/office/drawing/2014/main" id="{5150A5A2-2693-4DAB-9F54-1A76BD17F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510145" y="1364673"/>
            <a:ext cx="5786580" cy="28932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ad, Water, Chemical, Diagram, Simple, Cell, Shower">
            <a:extLst>
              <a:ext uri="{FF2B5EF4-FFF2-40B4-BE49-F238E27FC236}">
                <a16:creationId xmlns:a16="http://schemas.microsoft.com/office/drawing/2014/main" id="{C60094FD-8BB1-47DA-BB57-217DB23F9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2782" y="3188854"/>
            <a:ext cx="3221182" cy="3221182"/>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BB21F3B5-5C0C-48EB-9E5B-D12435610ADF}"/>
              </a:ext>
            </a:extLst>
          </p:cNvPr>
          <p:cNvSpPr/>
          <p:nvPr/>
        </p:nvSpPr>
        <p:spPr>
          <a:xfrm>
            <a:off x="1510145" y="4082473"/>
            <a:ext cx="78510" cy="8312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574D1B0-81EF-448E-B6CB-C68255C1B382}"/>
              </a:ext>
            </a:extLst>
          </p:cNvPr>
          <p:cNvSpPr/>
          <p:nvPr/>
        </p:nvSpPr>
        <p:spPr>
          <a:xfrm>
            <a:off x="1662546" y="3999346"/>
            <a:ext cx="78510" cy="8312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011B9E9-B55D-4034-AFD9-01E9E43623A7}"/>
              </a:ext>
            </a:extLst>
          </p:cNvPr>
          <p:cNvSpPr/>
          <p:nvPr/>
        </p:nvSpPr>
        <p:spPr>
          <a:xfrm>
            <a:off x="2304472" y="4174836"/>
            <a:ext cx="78510" cy="8312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B4729E0-781D-48FF-B528-9DD4FE9EE854}"/>
              </a:ext>
            </a:extLst>
          </p:cNvPr>
          <p:cNvSpPr/>
          <p:nvPr/>
        </p:nvSpPr>
        <p:spPr>
          <a:xfrm>
            <a:off x="2386444" y="4345709"/>
            <a:ext cx="78510" cy="8312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C65D903-513D-475D-9D26-44F7C7F7DB9C}"/>
              </a:ext>
            </a:extLst>
          </p:cNvPr>
          <p:cNvSpPr/>
          <p:nvPr/>
        </p:nvSpPr>
        <p:spPr>
          <a:xfrm>
            <a:off x="1814945" y="4387273"/>
            <a:ext cx="78510" cy="8312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4969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0D4B2-1396-4FE7-9B03-C9532D6DE0D5}"/>
              </a:ext>
            </a:extLst>
          </p:cNvPr>
          <p:cNvSpPr>
            <a:spLocks noGrp="1"/>
          </p:cNvSpPr>
          <p:nvPr>
            <p:ph type="title"/>
          </p:nvPr>
        </p:nvSpPr>
        <p:spPr/>
        <p:txBody>
          <a:bodyPr/>
          <a:lstStyle/>
          <a:p>
            <a:r>
              <a:rPr lang="en-US" dirty="0"/>
              <a:t>I paid you how much for you to tell me to breath? </a:t>
            </a:r>
          </a:p>
        </p:txBody>
      </p:sp>
      <p:sp>
        <p:nvSpPr>
          <p:cNvPr id="3" name="Content Placeholder 2">
            <a:extLst>
              <a:ext uri="{FF2B5EF4-FFF2-40B4-BE49-F238E27FC236}">
                <a16:creationId xmlns:a16="http://schemas.microsoft.com/office/drawing/2014/main" id="{C7D26A46-00BD-4B1B-A3C7-3BD7864C4B0C}"/>
              </a:ext>
            </a:extLst>
          </p:cNvPr>
          <p:cNvSpPr>
            <a:spLocks noGrp="1"/>
          </p:cNvSpPr>
          <p:nvPr>
            <p:ph idx="1"/>
          </p:nvPr>
        </p:nvSpPr>
        <p:spPr/>
        <p:txBody>
          <a:bodyPr/>
          <a:lstStyle/>
          <a:p>
            <a:r>
              <a:rPr lang="en-US" sz="4000" dirty="0"/>
              <a:t>Types of Breath Training</a:t>
            </a:r>
          </a:p>
          <a:p>
            <a:pPr lvl="1"/>
            <a:r>
              <a:rPr lang="en-US" sz="4000" dirty="0"/>
              <a:t>Diaphragmatic Breathing</a:t>
            </a:r>
          </a:p>
          <a:p>
            <a:pPr lvl="1"/>
            <a:r>
              <a:rPr lang="en-US" sz="4000" dirty="0"/>
              <a:t>Coherence Breathing</a:t>
            </a:r>
          </a:p>
          <a:p>
            <a:pPr lvl="1"/>
            <a:endParaRPr lang="en-US" dirty="0"/>
          </a:p>
        </p:txBody>
      </p:sp>
      <p:sp>
        <p:nvSpPr>
          <p:cNvPr id="4" name="Arrow: Left 3">
            <a:hlinkClick r:id="rId2" action="ppaction://hlinksldjump"/>
            <a:extLst>
              <a:ext uri="{FF2B5EF4-FFF2-40B4-BE49-F238E27FC236}">
                <a16:creationId xmlns:a16="http://schemas.microsoft.com/office/drawing/2014/main" id="{E0DF6C9B-C3F5-478D-BB64-C7134C06D40F}"/>
              </a:ext>
            </a:extLst>
          </p:cNvPr>
          <p:cNvSpPr/>
          <p:nvPr/>
        </p:nvSpPr>
        <p:spPr>
          <a:xfrm>
            <a:off x="11027044" y="642594"/>
            <a:ext cx="658678" cy="48878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0314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40C69-1675-4BAC-972B-144C7C2E89A0}"/>
              </a:ext>
            </a:extLst>
          </p:cNvPr>
          <p:cNvSpPr>
            <a:spLocks noGrp="1"/>
          </p:cNvSpPr>
          <p:nvPr>
            <p:ph type="title"/>
          </p:nvPr>
        </p:nvSpPr>
        <p:spPr/>
        <p:txBody>
          <a:bodyPr/>
          <a:lstStyle/>
          <a:p>
            <a:r>
              <a:rPr lang="en-US" dirty="0"/>
              <a:t>Psychological Health</a:t>
            </a:r>
          </a:p>
        </p:txBody>
      </p:sp>
      <p:sp>
        <p:nvSpPr>
          <p:cNvPr id="3" name="Content Placeholder 2">
            <a:extLst>
              <a:ext uri="{FF2B5EF4-FFF2-40B4-BE49-F238E27FC236}">
                <a16:creationId xmlns:a16="http://schemas.microsoft.com/office/drawing/2014/main" id="{6A1F5234-DF1A-4FA1-ACE5-B7991E6069E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1708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5C1CB-D025-4926-9137-D82DBD7E1401}"/>
              </a:ext>
            </a:extLst>
          </p:cNvPr>
          <p:cNvSpPr>
            <a:spLocks noGrp="1"/>
          </p:cNvSpPr>
          <p:nvPr>
            <p:ph type="title"/>
          </p:nvPr>
        </p:nvSpPr>
        <p:spPr>
          <a:xfrm>
            <a:off x="3361764" y="410680"/>
            <a:ext cx="5468471" cy="791759"/>
          </a:xfrm>
        </p:spPr>
        <p:txBody>
          <a:bodyPr/>
          <a:lstStyle/>
          <a:p>
            <a:pPr algn="ctr"/>
            <a:r>
              <a:rPr lang="en-US" dirty="0"/>
              <a:t>Coping/Adaptation </a:t>
            </a:r>
          </a:p>
        </p:txBody>
      </p:sp>
      <p:pic>
        <p:nvPicPr>
          <p:cNvPr id="5" name="Content Placeholder 4" descr="A picture containing drawing&#10;&#10;Description automatically generated">
            <a:extLst>
              <a:ext uri="{FF2B5EF4-FFF2-40B4-BE49-F238E27FC236}">
                <a16:creationId xmlns:a16="http://schemas.microsoft.com/office/drawing/2014/main" id="{FA7E9FE1-419B-48DB-A46D-8473A37FC4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6788" y="1202439"/>
            <a:ext cx="4329952" cy="5289439"/>
          </a:xfrm>
        </p:spPr>
      </p:pic>
      <p:pic>
        <p:nvPicPr>
          <p:cNvPr id="7" name="Picture 6" descr="A picture containing drawing, map&#10;&#10;Description automatically generated">
            <a:extLst>
              <a:ext uri="{FF2B5EF4-FFF2-40B4-BE49-F238E27FC236}">
                <a16:creationId xmlns:a16="http://schemas.microsoft.com/office/drawing/2014/main" id="{CBB85A00-A395-4D6A-9CC4-C59AEE91A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006" y="1202439"/>
            <a:ext cx="3976458" cy="5289439"/>
          </a:xfrm>
          <a:prstGeom prst="rect">
            <a:avLst/>
          </a:prstGeom>
        </p:spPr>
      </p:pic>
    </p:spTree>
    <p:extLst>
      <p:ext uri="{BB962C8B-B14F-4D97-AF65-F5344CB8AC3E}">
        <p14:creationId xmlns:p14="http://schemas.microsoft.com/office/powerpoint/2010/main" val="3850554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B53D4-E4B8-43A7-968A-285E6D8C24FC}"/>
              </a:ext>
            </a:extLst>
          </p:cNvPr>
          <p:cNvSpPr>
            <a:spLocks noGrp="1"/>
          </p:cNvSpPr>
          <p:nvPr>
            <p:ph type="title"/>
          </p:nvPr>
        </p:nvSpPr>
        <p:spPr>
          <a:xfrm>
            <a:off x="427839" y="0"/>
            <a:ext cx="3320642" cy="1371600"/>
          </a:xfrm>
        </p:spPr>
        <p:txBody>
          <a:bodyPr/>
          <a:lstStyle/>
          <a:p>
            <a:r>
              <a:rPr lang="en-US" dirty="0"/>
              <a:t>Adaptation</a:t>
            </a:r>
          </a:p>
        </p:txBody>
      </p:sp>
      <p:pic>
        <p:nvPicPr>
          <p:cNvPr id="5" name="Picture 4" descr="A screenshot of a cell phone&#10;&#10;Description automatically generated">
            <a:extLst>
              <a:ext uri="{FF2B5EF4-FFF2-40B4-BE49-F238E27FC236}">
                <a16:creationId xmlns:a16="http://schemas.microsoft.com/office/drawing/2014/main" id="{3530B344-9820-4CE4-AC06-C579EADB6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839" y="1006680"/>
            <a:ext cx="11409027" cy="5253150"/>
          </a:xfrm>
          <a:prstGeom prst="rect">
            <a:avLst/>
          </a:prstGeom>
        </p:spPr>
      </p:pic>
    </p:spTree>
    <p:extLst>
      <p:ext uri="{BB962C8B-B14F-4D97-AF65-F5344CB8AC3E}">
        <p14:creationId xmlns:p14="http://schemas.microsoft.com/office/powerpoint/2010/main" val="2710048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AA94-95EC-43A9-91DF-2E647CF78D6D}"/>
              </a:ext>
            </a:extLst>
          </p:cNvPr>
          <p:cNvSpPr>
            <a:spLocks noGrp="1"/>
          </p:cNvSpPr>
          <p:nvPr>
            <p:ph type="title"/>
          </p:nvPr>
        </p:nvSpPr>
        <p:spPr/>
        <p:txBody>
          <a:bodyPr/>
          <a:lstStyle/>
          <a:p>
            <a:r>
              <a:rPr lang="en-US" dirty="0"/>
              <a:t>Cognition</a:t>
            </a:r>
          </a:p>
        </p:txBody>
      </p:sp>
      <p:pic>
        <p:nvPicPr>
          <p:cNvPr id="4" name="Picture 3" descr="A picture containing text, drawing&#10;&#10;Description automatically generated">
            <a:extLst>
              <a:ext uri="{FF2B5EF4-FFF2-40B4-BE49-F238E27FC236}">
                <a16:creationId xmlns:a16="http://schemas.microsoft.com/office/drawing/2014/main" id="{DF3EF007-0B7F-4B60-B640-4B427D998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0060" y="412376"/>
            <a:ext cx="5299364" cy="6051178"/>
          </a:xfrm>
          <a:prstGeom prst="rect">
            <a:avLst/>
          </a:prstGeom>
        </p:spPr>
      </p:pic>
    </p:spTree>
    <p:extLst>
      <p:ext uri="{BB962C8B-B14F-4D97-AF65-F5344CB8AC3E}">
        <p14:creationId xmlns:p14="http://schemas.microsoft.com/office/powerpoint/2010/main" val="2775417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6F6548-051F-430C-A1DA-8B85CF2E8F06}"/>
              </a:ext>
            </a:extLst>
          </p:cNvPr>
          <p:cNvSpPr>
            <a:spLocks noGrp="1"/>
          </p:cNvSpPr>
          <p:nvPr>
            <p:ph type="title"/>
          </p:nvPr>
        </p:nvSpPr>
        <p:spPr/>
        <p:txBody>
          <a:bodyPr/>
          <a:lstStyle/>
          <a:p>
            <a:endParaRPr lang="en-US"/>
          </a:p>
        </p:txBody>
      </p:sp>
      <p:pic>
        <p:nvPicPr>
          <p:cNvPr id="6" name="Picture 5" descr="A close up of a map&#10;&#10;Description automatically generated">
            <a:extLst>
              <a:ext uri="{FF2B5EF4-FFF2-40B4-BE49-F238E27FC236}">
                <a16:creationId xmlns:a16="http://schemas.microsoft.com/office/drawing/2014/main" id="{1EC929C8-8E8A-484C-8135-DC533AE410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210" y="419099"/>
            <a:ext cx="11360258" cy="6175429"/>
          </a:xfrm>
          <a:prstGeom prst="rect">
            <a:avLst/>
          </a:prstGeom>
        </p:spPr>
      </p:pic>
    </p:spTree>
    <p:extLst>
      <p:ext uri="{BB962C8B-B14F-4D97-AF65-F5344CB8AC3E}">
        <p14:creationId xmlns:p14="http://schemas.microsoft.com/office/powerpoint/2010/main" val="741694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EB74B692-D450-4753-817E-698C9D9CD31D}"/>
              </a:ext>
            </a:extLst>
          </p:cNvPr>
          <p:cNvSpPr>
            <a:spLocks noGrp="1"/>
          </p:cNvSpPr>
          <p:nvPr>
            <p:ph type="title"/>
          </p:nvPr>
        </p:nvSpPr>
        <p:spPr/>
        <p:txBody>
          <a:bodyPr/>
          <a:lstStyle/>
          <a:p>
            <a:r>
              <a:rPr lang="en-US" dirty="0"/>
              <a:t>Dispute the Belief</a:t>
            </a:r>
          </a:p>
        </p:txBody>
      </p:sp>
      <p:graphicFrame>
        <p:nvGraphicFramePr>
          <p:cNvPr id="21" name="Content Placeholder 20">
            <a:extLst>
              <a:ext uri="{FF2B5EF4-FFF2-40B4-BE49-F238E27FC236}">
                <a16:creationId xmlns:a16="http://schemas.microsoft.com/office/drawing/2014/main" id="{3F1C62B3-13A6-4138-9C1E-69C52CA35531}"/>
              </a:ext>
            </a:extLst>
          </p:cNvPr>
          <p:cNvGraphicFramePr>
            <a:graphicFrameLocks noGrp="1"/>
          </p:cNvGraphicFramePr>
          <p:nvPr>
            <p:ph idx="1"/>
            <p:extLst>
              <p:ext uri="{D42A27DB-BD31-4B8C-83A1-F6EECF244321}">
                <p14:modId xmlns:p14="http://schemas.microsoft.com/office/powerpoint/2010/main" val="3558462360"/>
              </p:ext>
            </p:extLst>
          </p:nvPr>
        </p:nvGraphicFramePr>
        <p:xfrm>
          <a:off x="1066800" y="2103438"/>
          <a:ext cx="10058400" cy="3849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537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74D95-5099-4315-99D2-C68AF6DDE454}"/>
              </a:ext>
            </a:extLst>
          </p:cNvPr>
          <p:cNvSpPr>
            <a:spLocks noGrp="1"/>
          </p:cNvSpPr>
          <p:nvPr>
            <p:ph type="title"/>
          </p:nvPr>
        </p:nvSpPr>
        <p:spPr/>
        <p:txBody>
          <a:bodyPr/>
          <a:lstStyle/>
          <a:p>
            <a:r>
              <a:rPr lang="en-US" dirty="0"/>
              <a:t>Attributional Beliefs Leading to Burnout and Hopelessness</a:t>
            </a:r>
          </a:p>
        </p:txBody>
      </p:sp>
      <p:graphicFrame>
        <p:nvGraphicFramePr>
          <p:cNvPr id="4" name="Content Placeholder 3">
            <a:extLst>
              <a:ext uri="{FF2B5EF4-FFF2-40B4-BE49-F238E27FC236}">
                <a16:creationId xmlns:a16="http://schemas.microsoft.com/office/drawing/2014/main" id="{56CB273A-0E7E-499C-ADAE-E3FDB3DB6B78}"/>
              </a:ext>
            </a:extLst>
          </p:cNvPr>
          <p:cNvGraphicFramePr>
            <a:graphicFrameLocks noGrp="1"/>
          </p:cNvGraphicFramePr>
          <p:nvPr>
            <p:ph idx="1"/>
            <p:extLst>
              <p:ext uri="{D42A27DB-BD31-4B8C-83A1-F6EECF244321}">
                <p14:modId xmlns:p14="http://schemas.microsoft.com/office/powerpoint/2010/main" val="3749300260"/>
              </p:ext>
            </p:extLst>
          </p:nvPr>
        </p:nvGraphicFramePr>
        <p:xfrm>
          <a:off x="1066800" y="2103438"/>
          <a:ext cx="10058400" cy="3849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8408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D7C43-F2F6-4359-96E9-EFE093616232}"/>
              </a:ext>
            </a:extLst>
          </p:cNvPr>
          <p:cNvSpPr>
            <a:spLocks noGrp="1"/>
          </p:cNvSpPr>
          <p:nvPr>
            <p:ph type="title"/>
          </p:nvPr>
        </p:nvSpPr>
        <p:spPr/>
        <p:txBody>
          <a:bodyPr/>
          <a:lstStyle/>
          <a:p>
            <a:r>
              <a:rPr lang="en-US" dirty="0"/>
              <a:t>Has anyone ever felt: </a:t>
            </a:r>
          </a:p>
        </p:txBody>
      </p:sp>
      <p:graphicFrame>
        <p:nvGraphicFramePr>
          <p:cNvPr id="4" name="Content Placeholder 3">
            <a:extLst>
              <a:ext uri="{FF2B5EF4-FFF2-40B4-BE49-F238E27FC236}">
                <a16:creationId xmlns:a16="http://schemas.microsoft.com/office/drawing/2014/main" id="{A6E43224-04B0-42B5-BCA3-99593E3CFC81}"/>
              </a:ext>
            </a:extLst>
          </p:cNvPr>
          <p:cNvGraphicFramePr>
            <a:graphicFrameLocks noGrp="1"/>
          </p:cNvGraphicFramePr>
          <p:nvPr>
            <p:ph idx="1"/>
            <p:extLst>
              <p:ext uri="{D42A27DB-BD31-4B8C-83A1-F6EECF244321}">
                <p14:modId xmlns:p14="http://schemas.microsoft.com/office/powerpoint/2010/main" val="3524874045"/>
              </p:ext>
            </p:extLst>
          </p:nvPr>
        </p:nvGraphicFramePr>
        <p:xfrm>
          <a:off x="1066800" y="2103438"/>
          <a:ext cx="10058400" cy="3849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2336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187F1-13EB-4BC6-84B3-74196D5B3E3B}"/>
              </a:ext>
            </a:extLst>
          </p:cNvPr>
          <p:cNvSpPr>
            <a:spLocks noGrp="1"/>
          </p:cNvSpPr>
          <p:nvPr>
            <p:ph type="title"/>
          </p:nvPr>
        </p:nvSpPr>
        <p:spPr/>
        <p:txBody>
          <a:bodyPr/>
          <a:lstStyle/>
          <a:p>
            <a:r>
              <a:rPr lang="en-US" dirty="0"/>
              <a:t>Social Support</a:t>
            </a:r>
          </a:p>
        </p:txBody>
      </p:sp>
      <p:sp>
        <p:nvSpPr>
          <p:cNvPr id="3" name="Content Placeholder 2">
            <a:extLst>
              <a:ext uri="{FF2B5EF4-FFF2-40B4-BE49-F238E27FC236}">
                <a16:creationId xmlns:a16="http://schemas.microsoft.com/office/drawing/2014/main" id="{EC396ACD-CA55-46D3-ABD7-1EFC0BD57B10}"/>
              </a:ext>
            </a:extLst>
          </p:cNvPr>
          <p:cNvSpPr>
            <a:spLocks noGrp="1"/>
          </p:cNvSpPr>
          <p:nvPr>
            <p:ph idx="1"/>
          </p:nvPr>
        </p:nvSpPr>
        <p:spPr/>
        <p:txBody>
          <a:bodyPr/>
          <a:lstStyle/>
          <a:p>
            <a:r>
              <a:rPr lang="en-US" sz="2400" dirty="0"/>
              <a:t>The Monkey &amp; The Ice cream</a:t>
            </a:r>
          </a:p>
          <a:p>
            <a:r>
              <a:rPr lang="en-US" sz="2400" dirty="0"/>
              <a:t>Laughing</a:t>
            </a:r>
          </a:p>
          <a:p>
            <a:r>
              <a:rPr lang="en-US" sz="2400" dirty="0"/>
              <a:t>Getting away from work</a:t>
            </a:r>
          </a:p>
          <a:p>
            <a:endParaRPr lang="en-US" dirty="0"/>
          </a:p>
        </p:txBody>
      </p:sp>
    </p:spTree>
    <p:extLst>
      <p:ext uri="{BB962C8B-B14F-4D97-AF65-F5344CB8AC3E}">
        <p14:creationId xmlns:p14="http://schemas.microsoft.com/office/powerpoint/2010/main" val="553081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alpha val="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7875D-F0D3-4622-A7BC-D82FB12B375D}"/>
              </a:ext>
            </a:extLst>
          </p:cNvPr>
          <p:cNvSpPr>
            <a:spLocks noGrp="1"/>
          </p:cNvSpPr>
          <p:nvPr>
            <p:ph type="title"/>
          </p:nvPr>
        </p:nvSpPr>
        <p:spPr/>
        <p:txBody>
          <a:bodyPr/>
          <a:lstStyle/>
          <a:p>
            <a:r>
              <a:rPr lang="en-US" dirty="0"/>
              <a:t>Links</a:t>
            </a:r>
          </a:p>
        </p:txBody>
      </p:sp>
      <p:sp>
        <p:nvSpPr>
          <p:cNvPr id="3" name="Content Placeholder 2">
            <a:extLst>
              <a:ext uri="{FF2B5EF4-FFF2-40B4-BE49-F238E27FC236}">
                <a16:creationId xmlns:a16="http://schemas.microsoft.com/office/drawing/2014/main" id="{2C8DCBD2-B9A0-4687-B001-F979F1D3267D}"/>
              </a:ext>
            </a:extLst>
          </p:cNvPr>
          <p:cNvSpPr>
            <a:spLocks noGrp="1"/>
          </p:cNvSpPr>
          <p:nvPr>
            <p:ph idx="1"/>
          </p:nvPr>
        </p:nvSpPr>
        <p:spPr/>
        <p:txBody>
          <a:bodyPr>
            <a:normAutofit/>
          </a:bodyPr>
          <a:lstStyle/>
          <a:p>
            <a:r>
              <a:rPr lang="en-US" sz="3200" dirty="0">
                <a:hlinkClick r:id="rId2">
                  <a:extLst>
                    <a:ext uri="{A12FA001-AC4F-418D-AE19-62706E023703}">
                      <ahyp:hlinkClr xmlns:ahyp="http://schemas.microsoft.com/office/drawing/2018/hyperlinkcolor" val="tx"/>
                    </a:ext>
                  </a:extLst>
                </a:hlinkClick>
              </a:rPr>
              <a:t>www.livingwaterscounselingllc.com</a:t>
            </a:r>
            <a:endParaRPr lang="en-US" sz="3200" dirty="0"/>
          </a:p>
          <a:p>
            <a:endParaRPr lang="en-US" sz="3200" dirty="0"/>
          </a:p>
          <a:p>
            <a:r>
              <a:rPr lang="en-US" sz="3200" dirty="0">
                <a:hlinkClick r:id="rId3">
                  <a:extLst>
                    <a:ext uri="{A12FA001-AC4F-418D-AE19-62706E023703}">
                      <ahyp:hlinkClr xmlns:ahyp="http://schemas.microsoft.com/office/drawing/2018/hyperlinkcolor" val="tx"/>
                    </a:ext>
                  </a:extLst>
                </a:hlinkClick>
              </a:rPr>
              <a:t>www.dontworryimokay.com</a:t>
            </a:r>
            <a:r>
              <a:rPr lang="en-US" sz="3200" dirty="0"/>
              <a:t>  </a:t>
            </a:r>
          </a:p>
        </p:txBody>
      </p:sp>
    </p:spTree>
    <p:extLst>
      <p:ext uri="{BB962C8B-B14F-4D97-AF65-F5344CB8AC3E}">
        <p14:creationId xmlns:p14="http://schemas.microsoft.com/office/powerpoint/2010/main" val="142453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DA070-1F8B-443B-BE95-DEF72A1CAE3D}"/>
              </a:ext>
            </a:extLst>
          </p:cNvPr>
          <p:cNvSpPr>
            <a:spLocks noGrp="1"/>
          </p:cNvSpPr>
          <p:nvPr>
            <p:ph type="title"/>
          </p:nvPr>
        </p:nvSpPr>
        <p:spPr>
          <a:xfrm>
            <a:off x="715108" y="2401055"/>
            <a:ext cx="10058400" cy="1371600"/>
          </a:xfrm>
        </p:spPr>
        <p:txBody>
          <a:bodyPr/>
          <a:lstStyle/>
          <a:p>
            <a:pPr algn="ctr"/>
            <a:r>
              <a:rPr lang="en-US" dirty="0"/>
              <a:t>Ron’s Sure-Fire Remedy</a:t>
            </a:r>
          </a:p>
        </p:txBody>
      </p:sp>
    </p:spTree>
    <p:extLst>
      <p:ext uri="{BB962C8B-B14F-4D97-AF65-F5344CB8AC3E}">
        <p14:creationId xmlns:p14="http://schemas.microsoft.com/office/powerpoint/2010/main" val="1118121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8A8F98-F378-469D-84AC-47CB89E57D16}"/>
              </a:ext>
            </a:extLst>
          </p:cNvPr>
          <p:cNvSpPr>
            <a:spLocks noGrp="1"/>
          </p:cNvSpPr>
          <p:nvPr>
            <p:ph type="title"/>
          </p:nvPr>
        </p:nvSpPr>
        <p:spPr/>
        <p:txBody>
          <a:bodyPr/>
          <a:lstStyle/>
          <a:p>
            <a:r>
              <a:rPr lang="en-US" dirty="0"/>
              <a:t>Ron's surefire remedy…</a:t>
            </a:r>
          </a:p>
        </p:txBody>
      </p:sp>
      <p:sp>
        <p:nvSpPr>
          <p:cNvPr id="5" name="Content Placeholder 4">
            <a:extLst>
              <a:ext uri="{FF2B5EF4-FFF2-40B4-BE49-F238E27FC236}">
                <a16:creationId xmlns:a16="http://schemas.microsoft.com/office/drawing/2014/main" id="{F70BDB45-D600-48EC-A2FA-A8DF4341B2B9}"/>
              </a:ext>
            </a:extLst>
          </p:cNvPr>
          <p:cNvSpPr>
            <a:spLocks noGrp="1"/>
          </p:cNvSpPr>
          <p:nvPr>
            <p:ph idx="1"/>
          </p:nvPr>
        </p:nvSpPr>
        <p:spPr/>
        <p:txBody>
          <a:bodyPr/>
          <a:lstStyle/>
          <a:p>
            <a:r>
              <a:rPr lang="en-US" dirty="0"/>
              <a:t>Remedy</a:t>
            </a:r>
          </a:p>
        </p:txBody>
      </p:sp>
      <p:pic>
        <p:nvPicPr>
          <p:cNvPr id="6" name="Cat Video">
            <a:hlinkClick r:id="" action="ppaction://media"/>
            <a:extLst>
              <a:ext uri="{FF2B5EF4-FFF2-40B4-BE49-F238E27FC236}">
                <a16:creationId xmlns:a16="http://schemas.microsoft.com/office/drawing/2014/main" id="{B14D658B-FA73-42B5-AD00-7FC3E542097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8181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241E5-A313-4423-ACB2-4CF23034C480}"/>
              </a:ext>
            </a:extLst>
          </p:cNvPr>
          <p:cNvSpPr>
            <a:spLocks noGrp="1"/>
          </p:cNvSpPr>
          <p:nvPr>
            <p:ph type="title"/>
          </p:nvPr>
        </p:nvSpPr>
        <p:spPr/>
        <p:txBody>
          <a:bodyPr/>
          <a:lstStyle/>
          <a:p>
            <a:r>
              <a:rPr lang="en-US" dirty="0"/>
              <a:t>Objectives: Let’s get to self-</a:t>
            </a:r>
            <a:r>
              <a:rPr lang="en-US" dirty="0" err="1"/>
              <a:t>carin</a:t>
            </a:r>
            <a:r>
              <a:rPr lang="en-US" dirty="0"/>
              <a:t>’</a:t>
            </a:r>
          </a:p>
        </p:txBody>
      </p:sp>
      <p:sp>
        <p:nvSpPr>
          <p:cNvPr id="3" name="Content Placeholder 2">
            <a:extLst>
              <a:ext uri="{FF2B5EF4-FFF2-40B4-BE49-F238E27FC236}">
                <a16:creationId xmlns:a16="http://schemas.microsoft.com/office/drawing/2014/main" id="{25CA0FA1-F84C-4494-A3CA-C99F538C5B9B}"/>
              </a:ext>
            </a:extLst>
          </p:cNvPr>
          <p:cNvSpPr>
            <a:spLocks noGrp="1"/>
          </p:cNvSpPr>
          <p:nvPr>
            <p:ph idx="1"/>
          </p:nvPr>
        </p:nvSpPr>
        <p:spPr/>
        <p:txBody>
          <a:bodyPr/>
          <a:lstStyle/>
          <a:p>
            <a:r>
              <a:rPr lang="en-US" dirty="0"/>
              <a:t>Refill &amp; Refuel in healthy ways</a:t>
            </a:r>
          </a:p>
          <a:p>
            <a:r>
              <a:rPr lang="en-US" dirty="0"/>
              <a:t>Behaviors that promote physical and emotional well-being</a:t>
            </a:r>
          </a:p>
        </p:txBody>
      </p:sp>
    </p:spTree>
    <p:extLst>
      <p:ext uri="{BB962C8B-B14F-4D97-AF65-F5344CB8AC3E}">
        <p14:creationId xmlns:p14="http://schemas.microsoft.com/office/powerpoint/2010/main" val="1677710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C42B8-E381-4B69-8F7F-EB71FBF007D7}"/>
              </a:ext>
            </a:extLst>
          </p:cNvPr>
          <p:cNvSpPr>
            <a:spLocks noGrp="1"/>
          </p:cNvSpPr>
          <p:nvPr>
            <p:ph type="title"/>
          </p:nvPr>
        </p:nvSpPr>
        <p:spPr>
          <a:xfrm>
            <a:off x="392545" y="411685"/>
            <a:ext cx="2369127" cy="1371600"/>
          </a:xfrm>
        </p:spPr>
        <p:txBody>
          <a:bodyPr>
            <a:normAutofit fontScale="90000"/>
          </a:bodyPr>
          <a:lstStyle/>
          <a:p>
            <a:r>
              <a:rPr lang="en-US" dirty="0"/>
              <a:t>What Works? </a:t>
            </a:r>
            <a:r>
              <a:rPr lang="en-US" sz="1600" dirty="0"/>
              <a:t>(</a:t>
            </a:r>
            <a:r>
              <a:rPr lang="en-US" sz="1600" dirty="0" err="1"/>
              <a:t>Poslun</a:t>
            </a:r>
            <a:r>
              <a:rPr lang="en-US" sz="1600" dirty="0"/>
              <a:t> &amp; Gall, 2019)</a:t>
            </a:r>
          </a:p>
        </p:txBody>
      </p:sp>
      <p:graphicFrame>
        <p:nvGraphicFramePr>
          <p:cNvPr id="5" name="Content Placeholder 4">
            <a:extLst>
              <a:ext uri="{FF2B5EF4-FFF2-40B4-BE49-F238E27FC236}">
                <a16:creationId xmlns:a16="http://schemas.microsoft.com/office/drawing/2014/main" id="{4A34FBBC-708F-4E51-94DF-4FF8CC82B822}"/>
              </a:ext>
            </a:extLst>
          </p:cNvPr>
          <p:cNvGraphicFramePr>
            <a:graphicFrameLocks noGrp="1"/>
          </p:cNvGraphicFramePr>
          <p:nvPr>
            <p:ph idx="1"/>
            <p:extLst>
              <p:ext uri="{D42A27DB-BD31-4B8C-83A1-F6EECF244321}">
                <p14:modId xmlns:p14="http://schemas.microsoft.com/office/powerpoint/2010/main" val="1180728709"/>
              </p:ext>
            </p:extLst>
          </p:nvPr>
        </p:nvGraphicFramePr>
        <p:xfrm>
          <a:off x="1066800" y="1102770"/>
          <a:ext cx="10732655" cy="61368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74569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5C2F9-6FB4-42AC-8367-6A51AA61C751}"/>
              </a:ext>
            </a:extLst>
          </p:cNvPr>
          <p:cNvSpPr>
            <a:spLocks noGrp="1"/>
          </p:cNvSpPr>
          <p:nvPr>
            <p:ph type="title"/>
          </p:nvPr>
        </p:nvSpPr>
        <p:spPr/>
        <p:txBody>
          <a:bodyPr/>
          <a:lstStyle/>
          <a:p>
            <a:pPr algn="ctr"/>
            <a:r>
              <a:rPr lang="en-US" dirty="0"/>
              <a:t>Awareness</a:t>
            </a:r>
          </a:p>
        </p:txBody>
      </p:sp>
      <p:sp>
        <p:nvSpPr>
          <p:cNvPr id="3" name="Content Placeholder 2">
            <a:extLst>
              <a:ext uri="{FF2B5EF4-FFF2-40B4-BE49-F238E27FC236}">
                <a16:creationId xmlns:a16="http://schemas.microsoft.com/office/drawing/2014/main" id="{9AE23B8C-38C4-4C25-9E00-F540C690617A}"/>
              </a:ext>
            </a:extLst>
          </p:cNvPr>
          <p:cNvSpPr>
            <a:spLocks noGrp="1"/>
          </p:cNvSpPr>
          <p:nvPr>
            <p:ph idx="1"/>
          </p:nvPr>
        </p:nvSpPr>
        <p:spPr>
          <a:gradFill>
            <a:gsLst>
              <a:gs pos="0">
                <a:srgbClr val="FF0000"/>
              </a:gs>
              <a:gs pos="100000">
                <a:srgbClr val="C00000"/>
              </a:gs>
            </a:gsLst>
            <a:lin ang="5400000" scaled="1"/>
          </a:gradFill>
        </p:spPr>
        <p:txBody>
          <a:bodyPr>
            <a:normAutofit/>
          </a:bodyPr>
          <a:lstStyle/>
          <a:p>
            <a:pPr algn="just"/>
            <a:r>
              <a:rPr lang="en-US" sz="2400" dirty="0"/>
              <a:t>Where does your mind go when you daydream? </a:t>
            </a:r>
          </a:p>
          <a:p>
            <a:pPr algn="just"/>
            <a:endParaRPr lang="en-US" sz="2400" dirty="0"/>
          </a:p>
          <a:p>
            <a:pPr algn="just"/>
            <a:r>
              <a:rPr lang="en-US" sz="2400" dirty="0"/>
              <a:t>If your mind were a NETFLIX movie, what would it be about?</a:t>
            </a:r>
          </a:p>
          <a:p>
            <a:pPr algn="just"/>
            <a:endParaRPr lang="en-US" sz="2400" dirty="0"/>
          </a:p>
          <a:p>
            <a:pPr algn="just"/>
            <a:r>
              <a:rPr lang="en-US" sz="2400" dirty="0"/>
              <a:t>If your Family or friends were feeling how you are, what would you try to do for them? </a:t>
            </a:r>
          </a:p>
          <a:p>
            <a:pPr marL="0" indent="0" algn="just">
              <a:buNone/>
            </a:pPr>
            <a:endParaRPr lang="en-US" sz="2400" dirty="0"/>
          </a:p>
        </p:txBody>
      </p:sp>
      <p:sp>
        <p:nvSpPr>
          <p:cNvPr id="4" name="Arrow: Left 3">
            <a:hlinkClick r:id="rId2" action="ppaction://hlinksldjump"/>
            <a:extLst>
              <a:ext uri="{FF2B5EF4-FFF2-40B4-BE49-F238E27FC236}">
                <a16:creationId xmlns:a16="http://schemas.microsoft.com/office/drawing/2014/main" id="{7DF95E94-7801-41EA-B55C-F70655ADED7A}"/>
              </a:ext>
            </a:extLst>
          </p:cNvPr>
          <p:cNvSpPr/>
          <p:nvPr/>
        </p:nvSpPr>
        <p:spPr>
          <a:xfrm>
            <a:off x="11039912" y="478172"/>
            <a:ext cx="528506" cy="427084"/>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0743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8369E-1E0C-4921-8EF8-EC3D699BEFC6}"/>
              </a:ext>
            </a:extLst>
          </p:cNvPr>
          <p:cNvSpPr>
            <a:spLocks noGrp="1"/>
          </p:cNvSpPr>
          <p:nvPr>
            <p:ph type="title"/>
          </p:nvPr>
        </p:nvSpPr>
        <p:spPr/>
        <p:txBody>
          <a:bodyPr/>
          <a:lstStyle/>
          <a:p>
            <a:pPr algn="ctr"/>
            <a:r>
              <a:rPr lang="en-US" dirty="0"/>
              <a:t>My Favorite Activity: Sleep!!</a:t>
            </a:r>
          </a:p>
        </p:txBody>
      </p:sp>
      <p:sp>
        <p:nvSpPr>
          <p:cNvPr id="3" name="Content Placeholder 2">
            <a:extLst>
              <a:ext uri="{FF2B5EF4-FFF2-40B4-BE49-F238E27FC236}">
                <a16:creationId xmlns:a16="http://schemas.microsoft.com/office/drawing/2014/main" id="{8605DAE5-7B21-4DC3-AAE4-A57A644947C9}"/>
              </a:ext>
            </a:extLst>
          </p:cNvPr>
          <p:cNvSpPr>
            <a:spLocks noGrp="1"/>
          </p:cNvSpPr>
          <p:nvPr>
            <p:ph idx="1"/>
          </p:nvPr>
        </p:nvSpPr>
        <p:spPr>
          <a:solidFill>
            <a:schemeClr val="accent3">
              <a:lumMod val="20000"/>
              <a:lumOff val="80000"/>
            </a:schemeClr>
          </a:solidFill>
        </p:spPr>
        <p:txBody>
          <a:bodyPr/>
          <a:lstStyle/>
          <a:p>
            <a:pPr marL="0" indent="0">
              <a:buNone/>
            </a:pPr>
            <a:r>
              <a:rPr lang="en-US" b="1" dirty="0"/>
              <a:t>Apps to measure sleeping</a:t>
            </a:r>
          </a:p>
          <a:p>
            <a:pPr marL="0" indent="0">
              <a:buNone/>
            </a:pPr>
            <a:endParaRPr lang="en-US" b="1" dirty="0"/>
          </a:p>
          <a:p>
            <a:pPr marL="0" indent="0">
              <a:buNone/>
            </a:pPr>
            <a:r>
              <a:rPr lang="en-US" b="1" dirty="0"/>
              <a:t>No caffeine after 4:00 pm, or six hours before you plan to go to sleep.</a:t>
            </a:r>
          </a:p>
          <a:p>
            <a:pPr marL="0" indent="0">
              <a:buNone/>
            </a:pPr>
            <a:r>
              <a:rPr lang="en-US" b="1" dirty="0"/>
              <a:t>Do not eat big meals after 6:30 pm, or four hours before you plan to go to sleep.</a:t>
            </a:r>
          </a:p>
          <a:p>
            <a:pPr marL="0" indent="0">
              <a:buNone/>
            </a:pPr>
            <a:r>
              <a:rPr lang="en-US" b="1" dirty="0"/>
              <a:t>Do not go to bed hungry</a:t>
            </a:r>
          </a:p>
          <a:p>
            <a:pPr marL="0" indent="0">
              <a:buNone/>
            </a:pPr>
            <a:r>
              <a:rPr lang="en-US" b="1" dirty="0"/>
              <a:t>Avoid alcohol, even though it is a depressant</a:t>
            </a:r>
          </a:p>
          <a:p>
            <a:pPr marL="0" indent="0">
              <a:buNone/>
            </a:pPr>
            <a:r>
              <a:rPr lang="en-US" b="1" dirty="0"/>
              <a:t>Try to exercise in the late afternoon</a:t>
            </a:r>
          </a:p>
          <a:p>
            <a:pPr marL="0" indent="0">
              <a:buNone/>
            </a:pPr>
            <a:r>
              <a:rPr lang="en-US" b="1" dirty="0"/>
              <a:t>Do not take naps during the day</a:t>
            </a:r>
          </a:p>
          <a:p>
            <a:pPr marL="0" indent="0">
              <a:buNone/>
            </a:pPr>
            <a:r>
              <a:rPr lang="en-US" b="1" dirty="0"/>
              <a:t>Have a regular bedtime routine</a:t>
            </a:r>
          </a:p>
          <a:p>
            <a:pPr marL="0" indent="0">
              <a:buNone/>
            </a:pPr>
            <a:r>
              <a:rPr lang="en-US" b="1" dirty="0"/>
              <a:t>Only use your bed for sleeping and…, well, you know. </a:t>
            </a:r>
          </a:p>
        </p:txBody>
      </p:sp>
    </p:spTree>
    <p:extLst>
      <p:ext uri="{BB962C8B-B14F-4D97-AF65-F5344CB8AC3E}">
        <p14:creationId xmlns:p14="http://schemas.microsoft.com/office/powerpoint/2010/main" val="3784225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rawing of a person&#10;&#10;Description automatically generated">
            <a:extLst>
              <a:ext uri="{FF2B5EF4-FFF2-40B4-BE49-F238E27FC236}">
                <a16:creationId xmlns:a16="http://schemas.microsoft.com/office/drawing/2014/main" id="{148C28CD-5AC5-42C7-AE90-2DD527A63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9" y="389438"/>
            <a:ext cx="4675706" cy="6050913"/>
          </a:xfrm>
          <a:prstGeom prst="rect">
            <a:avLst/>
          </a:prstGeom>
        </p:spPr>
      </p:pic>
      <p:sp>
        <p:nvSpPr>
          <p:cNvPr id="7" name="TextBox 6">
            <a:extLst>
              <a:ext uri="{FF2B5EF4-FFF2-40B4-BE49-F238E27FC236}">
                <a16:creationId xmlns:a16="http://schemas.microsoft.com/office/drawing/2014/main" id="{C7528ED0-12B6-4ACB-A198-B4C82B4E85A3}"/>
              </a:ext>
            </a:extLst>
          </p:cNvPr>
          <p:cNvSpPr txBox="1"/>
          <p:nvPr/>
        </p:nvSpPr>
        <p:spPr>
          <a:xfrm>
            <a:off x="5898777" y="1914854"/>
            <a:ext cx="1013011" cy="369332"/>
          </a:xfrm>
          <a:prstGeom prst="rect">
            <a:avLst/>
          </a:prstGeom>
          <a:noFill/>
        </p:spPr>
        <p:txBody>
          <a:bodyPr wrap="square" rtlCol="0">
            <a:spAutoFit/>
          </a:bodyPr>
          <a:lstStyle/>
          <a:p>
            <a:r>
              <a:rPr lang="en-US" dirty="0"/>
              <a:t>HELP!!</a:t>
            </a:r>
          </a:p>
        </p:txBody>
      </p:sp>
    </p:spTree>
    <p:extLst>
      <p:ext uri="{BB962C8B-B14F-4D97-AF65-F5344CB8AC3E}">
        <p14:creationId xmlns:p14="http://schemas.microsoft.com/office/powerpoint/2010/main" val="36337372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FIVE.pptx" id="{928531FE-40B6-4895-993A-83D26AA1E005}" vid="{C99C5ABD-1620-4AD2-A38C-62625556F3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Geometric Color Block</Template>
  <TotalTime>0</TotalTime>
  <Words>643</Words>
  <Application>Microsoft Office PowerPoint</Application>
  <PresentationFormat>Widescreen</PresentationFormat>
  <Paragraphs>135</Paragraphs>
  <Slides>21</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Calibri</vt:lpstr>
      <vt:lpstr>Century Gothic</vt:lpstr>
      <vt:lpstr>Garamond</vt:lpstr>
      <vt:lpstr>Times New Roman</vt:lpstr>
      <vt:lpstr>SavonVTI</vt:lpstr>
      <vt:lpstr>Self-Care</vt:lpstr>
      <vt:lpstr>Has anyone ever felt: </vt:lpstr>
      <vt:lpstr>Ron’s Sure-Fire Remedy</vt:lpstr>
      <vt:lpstr>Ron's surefire remedy…</vt:lpstr>
      <vt:lpstr>Objectives: Let’s get to self-carin’</vt:lpstr>
      <vt:lpstr>What Works? (Poslun &amp; Gall, 2019)</vt:lpstr>
      <vt:lpstr>Awareness</vt:lpstr>
      <vt:lpstr>My Favorite Activity: Sleep!!</vt:lpstr>
      <vt:lpstr>PowerPoint Presentation</vt:lpstr>
      <vt:lpstr>The Neurobiology of the Fight or Flight Response</vt:lpstr>
      <vt:lpstr>Needing Homeostasis</vt:lpstr>
      <vt:lpstr>I paid you how much for you to tell me to breath? </vt:lpstr>
      <vt:lpstr>Psychological Health</vt:lpstr>
      <vt:lpstr>Coping/Adaptation </vt:lpstr>
      <vt:lpstr>Adaptation</vt:lpstr>
      <vt:lpstr>Cognition</vt:lpstr>
      <vt:lpstr>PowerPoint Presentation</vt:lpstr>
      <vt:lpstr>Dispute the Belief</vt:lpstr>
      <vt:lpstr>Attributional Beliefs Leading to Burnout and Hopelessness</vt:lpstr>
      <vt:lpstr>Social Support</vt:lpstr>
      <vt:lpstr>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2019-12-13T19:13:08Z</dcterms:created>
  <dcterms:modified xsi:type="dcterms:W3CDTF">2019-12-19T02:17:13Z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dduffy@microsoft.com</vt:lpwstr>
  </property>
  <property fmtid="{D5CDD505-2E9C-101B-9397-08002B2CF9AE}" pid="5" name="MSIP_Label_f42aa342-8706-4288-bd11-ebb85995028c_SetDate">
    <vt:lpwstr>2019-11-08T21:54:46.7713896Z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5d39b300-08da-4902-9840-60c80887c8d1</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